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ags/tag1.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9" r:id="rId5"/>
  </p:sldMasterIdLst>
  <p:notesMasterIdLst>
    <p:notesMasterId r:id="rId32"/>
  </p:notesMasterIdLst>
  <p:sldIdLst>
    <p:sldId id="530" r:id="rId6"/>
    <p:sldId id="536" r:id="rId7"/>
    <p:sldId id="550" r:id="rId8"/>
    <p:sldId id="543" r:id="rId9"/>
    <p:sldId id="572" r:id="rId10"/>
    <p:sldId id="552" r:id="rId11"/>
    <p:sldId id="544" r:id="rId12"/>
    <p:sldId id="534" r:id="rId13"/>
    <p:sldId id="545" r:id="rId14"/>
    <p:sldId id="546" r:id="rId15"/>
    <p:sldId id="558" r:id="rId16"/>
    <p:sldId id="559" r:id="rId17"/>
    <p:sldId id="560" r:id="rId18"/>
    <p:sldId id="563" r:id="rId19"/>
    <p:sldId id="567" r:id="rId20"/>
    <p:sldId id="564" r:id="rId21"/>
    <p:sldId id="566" r:id="rId22"/>
    <p:sldId id="561" r:id="rId23"/>
    <p:sldId id="565" r:id="rId24"/>
    <p:sldId id="568" r:id="rId25"/>
    <p:sldId id="562" r:id="rId26"/>
    <p:sldId id="569" r:id="rId27"/>
    <p:sldId id="570" r:id="rId28"/>
    <p:sldId id="571" r:id="rId29"/>
    <p:sldId id="296" r:id="rId30"/>
    <p:sldId id="297" r:id="rId31"/>
  </p:sldIdLst>
  <p:sldSz cx="12192000" cy="6858000"/>
  <p:notesSz cx="6797675" cy="987425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1026" userDrawn="1">
          <p15:clr>
            <a:srgbClr val="A4A3A4"/>
          </p15:clr>
        </p15:guide>
        <p15:guide id="3" pos="2683" userDrawn="1">
          <p15:clr>
            <a:srgbClr val="A4A3A4"/>
          </p15:clr>
        </p15:guide>
        <p15:guide id="5" pos="7469" userDrawn="1">
          <p15:clr>
            <a:srgbClr val="A4A3A4"/>
          </p15:clr>
        </p15:guide>
        <p15:guide id="6" pos="3840" userDrawn="1">
          <p15:clr>
            <a:srgbClr val="A4A3A4"/>
          </p15:clr>
        </p15:guide>
        <p15:guide id="7" orient="horz" pos="3952" userDrawn="1">
          <p15:clr>
            <a:srgbClr val="A4A3A4"/>
          </p15:clr>
        </p15:guide>
        <p15:guide id="8" orient="horz" pos="1933" userDrawn="1">
          <p15:clr>
            <a:srgbClr val="A4A3A4"/>
          </p15:clr>
        </p15:guide>
        <p15:guide id="10">
          <p15:clr>
            <a:srgbClr val="A4A3A4"/>
          </p15:clr>
        </p15:guide>
        <p15:guide id="11" orient="horz" pos="4288">
          <p15:clr>
            <a:srgbClr val="A4A3A4"/>
          </p15:clr>
        </p15:guide>
        <p15:guide id="12" pos="1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7300"/>
    <a:srgbClr val="FFFFFF"/>
    <a:srgbClr val="EFEFEF"/>
    <a:srgbClr val="2CA8AF"/>
    <a:srgbClr val="4FB81C"/>
    <a:srgbClr val="F39D47"/>
    <a:srgbClr val="037C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08" autoAdjust="0"/>
    <p:restoredTop sz="86514" autoAdjust="0"/>
  </p:normalViewPr>
  <p:slideViewPr>
    <p:cSldViewPr snapToGrid="0">
      <p:cViewPr varScale="1">
        <p:scale>
          <a:sx n="86" d="100"/>
          <a:sy n="86" d="100"/>
        </p:scale>
        <p:origin x="126" y="264"/>
      </p:cViewPr>
      <p:guideLst>
        <p:guide orient="horz" pos="1026"/>
        <p:guide pos="2683"/>
        <p:guide pos="7469"/>
        <p:guide pos="3840"/>
        <p:guide orient="horz" pos="3952"/>
        <p:guide orient="horz" pos="1933"/>
        <p:guide/>
        <p:guide orient="horz" pos="4288"/>
        <p:guide pos="198"/>
      </p:guideLst>
    </p:cSldViewPr>
  </p:slideViewPr>
  <p:notesTextViewPr>
    <p:cViewPr>
      <p:scale>
        <a:sx n="3" d="2"/>
        <a:sy n="3" d="2"/>
      </p:scale>
      <p:origin x="0" y="0"/>
    </p:cViewPr>
  </p:notesTextViewPr>
  <p:sorterViewPr>
    <p:cViewPr>
      <p:scale>
        <a:sx n="100" d="100"/>
        <a:sy n="100" d="100"/>
      </p:scale>
      <p:origin x="0" y="130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5427"/>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50443" y="0"/>
            <a:ext cx="2945659" cy="495427"/>
          </a:xfrm>
          <a:prstGeom prst="rect">
            <a:avLst/>
          </a:prstGeom>
        </p:spPr>
        <p:txBody>
          <a:bodyPr vert="horz" lIns="91440" tIns="45720" rIns="91440" bIns="45720" rtlCol="0"/>
          <a:lstStyle>
            <a:lvl1pPr algn="r">
              <a:defRPr sz="1200"/>
            </a:lvl1pPr>
          </a:lstStyle>
          <a:p>
            <a:fld id="{7C3AD716-F061-45E6-9E10-4C73B3B53FF1}" type="datetimeFigureOut">
              <a:rPr lang="de-DE" smtClean="0"/>
              <a:t>12.01.2016</a:t>
            </a:fld>
            <a:endParaRPr lang="de-DE"/>
          </a:p>
        </p:txBody>
      </p:sp>
      <p:sp>
        <p:nvSpPr>
          <p:cNvPr id="4" name="Slide Image Placeholder 3"/>
          <p:cNvSpPr>
            <a:spLocks noGrp="1" noRot="1" noChangeAspect="1"/>
          </p:cNvSpPr>
          <p:nvPr>
            <p:ph type="sldImg" idx="2"/>
          </p:nvPr>
        </p:nvSpPr>
        <p:spPr>
          <a:xfrm>
            <a:off x="438150" y="1235075"/>
            <a:ext cx="5921375" cy="33305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79768" y="4751983"/>
            <a:ext cx="5438140" cy="3887986"/>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6" name="Footer Placeholder 5"/>
          <p:cNvSpPr>
            <a:spLocks noGrp="1"/>
          </p:cNvSpPr>
          <p:nvPr>
            <p:ph type="ftr" sz="quarter" idx="4"/>
          </p:nvPr>
        </p:nvSpPr>
        <p:spPr>
          <a:xfrm>
            <a:off x="0" y="9378824"/>
            <a:ext cx="2945659" cy="495426"/>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50443" y="9378824"/>
            <a:ext cx="2945659" cy="495426"/>
          </a:xfrm>
          <a:prstGeom prst="rect">
            <a:avLst/>
          </a:prstGeom>
        </p:spPr>
        <p:txBody>
          <a:bodyPr vert="horz" lIns="91440" tIns="45720" rIns="91440" bIns="45720" rtlCol="0" anchor="b"/>
          <a:lstStyle>
            <a:lvl1pPr algn="r">
              <a:defRPr sz="1200"/>
            </a:lvl1pPr>
          </a:lstStyle>
          <a:p>
            <a:fld id="{5B7844B6-C2C0-4D35-ADB4-EB2E80F9FE0A}" type="slidenum">
              <a:rPr lang="de-DE" smtClean="0"/>
              <a:t>‹#›</a:t>
            </a:fld>
            <a:endParaRPr lang="de-DE"/>
          </a:p>
        </p:txBody>
      </p:sp>
    </p:spTree>
    <p:extLst>
      <p:ext uri="{BB962C8B-B14F-4D97-AF65-F5344CB8AC3E}">
        <p14:creationId xmlns:p14="http://schemas.microsoft.com/office/powerpoint/2010/main" val="981669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31ABF8-1D17-4714-B27A-D4F3CEE336D3}"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149979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10</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527918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11</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046527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12</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797654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13</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735839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14</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40724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15</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097928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16</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908366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17</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097050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18</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89239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19</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850379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83120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20</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0926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21</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760257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22</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334470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23</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572856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24</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767115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3</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211353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4</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03027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5</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860065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6</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613245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7</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016729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8</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671467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9</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4854326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Master" Target="../slideMasters/slideMaster1.xml"/><Relationship Id="rId7" Type="http://schemas.openxmlformats.org/officeDocument/2006/relationships/image" Target="../media/image1.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6.jpeg"/><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7" name="Rectangle 18"/>
          <p:cNvSpPr/>
          <p:nvPr userDrawn="1"/>
        </p:nvSpPr>
        <p:spPr>
          <a:xfrm flipH="1" flipV="1">
            <a:off x="173" y="0"/>
            <a:ext cx="7465613" cy="6860570"/>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037CC2"/>
          </a:solidFill>
          <a:ln w="19050" cap="flat" cmpd="sng" algn="ctr">
            <a:noFill/>
            <a:prstDash val="solid"/>
          </a:ln>
          <a:effectLst/>
        </p:spPr>
        <p:txBody>
          <a:bodyPr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8" name="Picture 7"/>
          <p:cNvPicPr>
            <a:picLocks noChangeAspect="1"/>
          </p:cNvPicPr>
          <p:nvPr userDrawn="1"/>
        </p:nvPicPr>
        <p:blipFill>
          <a:blip r:embed="rId2"/>
          <a:stretch>
            <a:fillRect/>
          </a:stretch>
        </p:blipFill>
        <p:spPr>
          <a:xfrm>
            <a:off x="451130" y="6078823"/>
            <a:ext cx="878094" cy="43478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0932" y="6079381"/>
            <a:ext cx="1228153" cy="427232"/>
          </a:xfrm>
          <a:prstGeom prst="rect">
            <a:avLst/>
          </a:prstGeom>
        </p:spPr>
      </p:pic>
      <p:cxnSp>
        <p:nvCxnSpPr>
          <p:cNvPr id="10" name="Straight Connector 9"/>
          <p:cNvCxnSpPr/>
          <p:nvPr userDrawn="1"/>
        </p:nvCxnSpPr>
        <p:spPr>
          <a:xfrm>
            <a:off x="451130" y="2780466"/>
            <a:ext cx="2794647" cy="0"/>
          </a:xfrm>
          <a:prstGeom prst="line">
            <a:avLst/>
          </a:prstGeom>
          <a:noFill/>
          <a:ln w="12700" cap="flat" cmpd="sng" algn="ctr">
            <a:solidFill>
              <a:srgbClr val="FFFFFF"/>
            </a:solidFill>
            <a:prstDash val="solid"/>
          </a:ln>
          <a:effectLst/>
        </p:spPr>
      </p:cxnSp>
      <p:sp>
        <p:nvSpPr>
          <p:cNvPr id="16" name="Text Placeholder 21"/>
          <p:cNvSpPr>
            <a:spLocks noGrp="1"/>
          </p:cNvSpPr>
          <p:nvPr>
            <p:ph type="body" sz="quarter" idx="13" hasCustomPrompt="1"/>
          </p:nvPr>
        </p:nvSpPr>
        <p:spPr>
          <a:xfrm rot="21174480">
            <a:off x="7845043" y="3476917"/>
            <a:ext cx="3801187" cy="933629"/>
          </a:xfrm>
          <a:solidFill>
            <a:schemeClr val="bg1">
              <a:lumMod val="95000"/>
              <a:alpha val="80000"/>
            </a:schemeClr>
          </a:solidFill>
        </p:spPr>
        <p:txBody>
          <a:bodyPr/>
          <a:lstStyle>
            <a:lvl1pPr marL="0" indent="0">
              <a:buNone/>
              <a:defRPr sz="1500" baseline="0">
                <a:solidFill>
                  <a:schemeClr val="bg2">
                    <a:lumMod val="25000"/>
                  </a:schemeClr>
                </a:solidFill>
                <a:latin typeface="Arial" panose="020B0604020202020204" pitchFamily="34" charset="0"/>
                <a:cs typeface="Arial" panose="020B0604020202020204" pitchFamily="34" charset="0"/>
              </a:defRPr>
            </a:lvl1pPr>
          </a:lstStyle>
          <a:p>
            <a:pPr lvl="0"/>
            <a:r>
              <a:rPr lang="en-US" noProof="0" dirty="0" smtClean="0"/>
              <a:t>Please set license-free picture as background </a:t>
            </a:r>
            <a:r>
              <a:rPr lang="de-DE" dirty="0" smtClean="0"/>
              <a:t>(e.g. https://unsplash.com/ , http://www.sitebuilderreport.com/stock-up , http://imagedirectory.wdf.sap.corp:6085/)</a:t>
            </a:r>
          </a:p>
        </p:txBody>
      </p:sp>
      <p:sp>
        <p:nvSpPr>
          <p:cNvPr id="17" name="Text Placeholder 16"/>
          <p:cNvSpPr>
            <a:spLocks noGrp="1"/>
          </p:cNvSpPr>
          <p:nvPr>
            <p:ph type="body" sz="quarter" idx="10" hasCustomPrompt="1"/>
          </p:nvPr>
        </p:nvSpPr>
        <p:spPr>
          <a:xfrm>
            <a:off x="451130" y="2012261"/>
            <a:ext cx="5830164" cy="601498"/>
          </a:xfrm>
        </p:spPr>
        <p:txBody>
          <a:bodyPr/>
          <a:lstStyle>
            <a:lvl1pPr marL="0" marR="0" indent="0" algn="l" defTabSz="1088776" rtl="0" eaLnBrk="1" fontAlgn="auto" latinLnBrk="0" hangingPunct="1">
              <a:lnSpc>
                <a:spcPct val="100000"/>
              </a:lnSpc>
              <a:spcBef>
                <a:spcPts val="0"/>
              </a:spcBef>
              <a:spcAft>
                <a:spcPts val="0"/>
              </a:spcAft>
              <a:buClrTx/>
              <a:buSzTx/>
              <a:buFontTx/>
              <a:buNone/>
              <a:tabLst/>
              <a:defRPr kumimoji="0" lang="en-US" sz="4000" b="1" i="0" u="none" strike="noStrike" kern="1200" cap="none" spc="0" normalizeH="0" baseline="0" noProof="0" dirty="0" smtClean="0">
                <a:ln>
                  <a:noFill/>
                </a:ln>
                <a:solidFill>
                  <a:schemeClr val="bg1"/>
                </a:solidFill>
                <a:effectLst/>
                <a:uLnTx/>
                <a:uFillTx/>
                <a:latin typeface="Arial" charset="0"/>
                <a:ea typeface="Arial" charset="0"/>
                <a:cs typeface="Arial"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sz="4001" b="1" dirty="0" smtClean="0">
                <a:solidFill>
                  <a:schemeClr val="bg1"/>
                </a:solidFill>
                <a:latin typeface="Arial" charset="0"/>
                <a:ea typeface="Arial" charset="0"/>
                <a:cs typeface="Arial" charset="0"/>
              </a:rPr>
              <a:t>Short Presentation Title</a:t>
            </a:r>
          </a:p>
        </p:txBody>
      </p:sp>
      <p:sp>
        <p:nvSpPr>
          <p:cNvPr id="18" name="Text Placeholder 16"/>
          <p:cNvSpPr>
            <a:spLocks noGrp="1"/>
          </p:cNvSpPr>
          <p:nvPr>
            <p:ph type="body" sz="quarter" idx="14" hasCustomPrompt="1"/>
          </p:nvPr>
        </p:nvSpPr>
        <p:spPr>
          <a:xfrm>
            <a:off x="451790" y="2874320"/>
            <a:ext cx="6424872" cy="1138828"/>
          </a:xfrm>
        </p:spPr>
        <p:txBody>
          <a:bodyPr/>
          <a:lstStyle>
            <a:lvl1pPr marL="0" marR="0" indent="0" algn="l" defTabSz="1088776" rtl="0" eaLnBrk="1" fontAlgn="auto" latinLnBrk="0" hangingPunct="1">
              <a:lnSpc>
                <a:spcPct val="150000"/>
              </a:lnSpc>
              <a:spcBef>
                <a:spcPts val="0"/>
              </a:spcBef>
              <a:spcAft>
                <a:spcPts val="0"/>
              </a:spcAft>
              <a:buClrTx/>
              <a:buSzTx/>
              <a:buFontTx/>
              <a:buNone/>
              <a:tabLst/>
              <a:defRPr baseline="0">
                <a:solidFill>
                  <a:schemeClr val="bg1"/>
                </a:solidFill>
                <a:latin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50000"/>
              </a:lnSpc>
              <a:spcBef>
                <a:spcPts val="0"/>
              </a:spcBef>
              <a:spcAft>
                <a:spcPts val="0"/>
              </a:spcAft>
              <a:buClrTx/>
              <a:buSzTx/>
              <a:buFontTx/>
              <a:buNone/>
              <a:tabLst/>
              <a:defRPr/>
            </a:pPr>
            <a:r>
              <a:rPr kumimoji="0" lang="en-US" sz="2100" b="1" i="0" u="none" strike="noStrike" kern="1200" cap="none" spc="0" normalizeH="0" baseline="0" noProof="0" dirty="0" smtClean="0">
                <a:ln>
                  <a:noFill/>
                </a:ln>
                <a:solidFill>
                  <a:srgbClr val="FFFFFF"/>
                </a:solidFill>
                <a:effectLst/>
                <a:uLnTx/>
                <a:uFillTx/>
                <a:latin typeface="Arial" charset="0"/>
                <a:ea typeface="Arial" charset="0"/>
                <a:cs typeface="Arial" charset="0"/>
              </a:rPr>
              <a:t>Speaker’s Name/Department (delete if not needed)</a:t>
            </a:r>
            <a:r>
              <a:rPr kumimoji="0" lang="en-US" sz="2100" b="0" i="0" u="none" strike="noStrike" kern="1200" cap="none" spc="0" normalizeH="0" baseline="0" noProof="0" dirty="0" smtClean="0">
                <a:ln>
                  <a:noFill/>
                </a:ln>
                <a:solidFill>
                  <a:srgbClr val="FFFFFF"/>
                </a:solidFill>
                <a:effectLst/>
                <a:uLnTx/>
                <a:uFillTx/>
                <a:latin typeface="BentonSans Medium" charset="0"/>
                <a:ea typeface="Arial" charset="0"/>
                <a:cs typeface="Arial" charset="0"/>
              </a:rPr>
              <a:t> </a:t>
            </a:r>
            <a:r>
              <a:rPr kumimoji="0" lang="en-US" sz="2100" b="0" i="0" u="none" strike="noStrike" kern="1200" cap="none" spc="0" normalizeH="0" baseline="0" noProof="0" dirty="0" smtClean="0">
                <a:ln>
                  <a:noFill/>
                </a:ln>
                <a:solidFill>
                  <a:srgbClr val="FFFFFF"/>
                </a:solidFill>
                <a:effectLst/>
                <a:uLnTx/>
                <a:uFillTx/>
                <a:latin typeface="Arial" charset="0"/>
                <a:ea typeface="Arial" charset="0"/>
                <a:cs typeface="Arial" charset="0"/>
              </a:rPr>
              <a:t>Month 00, 2015</a:t>
            </a:r>
          </a:p>
          <a:p>
            <a:pPr lvl="0"/>
            <a:endParaRPr lang="de-DE" dirty="0"/>
          </a:p>
        </p:txBody>
      </p:sp>
    </p:spTree>
    <p:extLst>
      <p:ext uri="{BB962C8B-B14F-4D97-AF65-F5344CB8AC3E}">
        <p14:creationId xmlns:p14="http://schemas.microsoft.com/office/powerpoint/2010/main" val="112741275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Footnote">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0505343" y="6569535"/>
            <a:ext cx="1007674" cy="259506"/>
          </a:xfrm>
          <a:prstGeom prst="rect">
            <a:avLst/>
          </a:prstGeom>
        </p:spPr>
        <p:txBody>
          <a:bodyPr vert="horz" lIns="91440" tIns="45720" rIns="91440" bIns="45720" rtlCol="0" anchor="ctr"/>
          <a:lstStyle>
            <a:lvl1pPr marL="0" algn="r" defTabSz="1088776"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Customer</a:t>
            </a:r>
            <a:endParaRPr lang="de-DE" dirty="0"/>
          </a:p>
        </p:txBody>
      </p:sp>
      <p:sp>
        <p:nvSpPr>
          <p:cNvPr id="8" name="Slide Number Placeholder 11"/>
          <p:cNvSpPr>
            <a:spLocks noGrp="1"/>
          </p:cNvSpPr>
          <p:nvPr>
            <p:ph type="sldNum" sz="quarter" idx="4"/>
          </p:nvPr>
        </p:nvSpPr>
        <p:spPr>
          <a:xfrm>
            <a:off x="11513017" y="6574290"/>
            <a:ext cx="356183" cy="249996"/>
          </a:xfrm>
          <a:prstGeom prst="rect">
            <a:avLst/>
          </a:prstGeom>
        </p:spPr>
        <p:txBody>
          <a:bodyPr vert="horz" lIns="91440" tIns="45720" rIns="91440" bIns="45720"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10" name="Text Placeholder 9"/>
          <p:cNvSpPr>
            <a:spLocks noGrp="1"/>
          </p:cNvSpPr>
          <p:nvPr>
            <p:ph type="body" sz="quarter" idx="15" hasCustomPrompt="1"/>
          </p:nvPr>
        </p:nvSpPr>
        <p:spPr>
          <a:xfrm>
            <a:off x="4996541" y="6569535"/>
            <a:ext cx="3453493" cy="260576"/>
          </a:xfrm>
        </p:spPr>
        <p:txBody>
          <a:bodyPr/>
          <a:lstStyle>
            <a:lvl1pPr marL="0" indent="0" algn="ctr">
              <a:buFontTx/>
              <a:buNone/>
              <a:defRPr sz="1000" baseline="0">
                <a:solidFill>
                  <a:schemeClr val="bg2">
                    <a:lumMod val="25000"/>
                  </a:schemeClr>
                </a:solidFill>
                <a:latin typeface="Arial" panose="020B0604020202020204" pitchFamily="34" charset="0"/>
                <a:cs typeface="Arial" panose="020B0604020202020204" pitchFamily="34" charset="0"/>
              </a:defRPr>
            </a:lvl1pPr>
            <a:lvl2pPr marL="457200" indent="0">
              <a:buFontTx/>
              <a:buNone/>
              <a:defRPr sz="800">
                <a:solidFill>
                  <a:schemeClr val="bg2">
                    <a:lumMod val="25000"/>
                  </a:schemeClr>
                </a:solidFill>
                <a:latin typeface="Arial" panose="020B0604020202020204" pitchFamily="34" charset="0"/>
                <a:cs typeface="Arial" panose="020B0604020202020204" pitchFamily="34" charset="0"/>
              </a:defRPr>
            </a:lvl2pPr>
            <a:lvl3pPr marL="914400" indent="0">
              <a:buFontTx/>
              <a:buNone/>
              <a:defRPr sz="800">
                <a:solidFill>
                  <a:schemeClr val="bg2">
                    <a:lumMod val="25000"/>
                  </a:schemeClr>
                </a:solidFill>
                <a:latin typeface="Arial" panose="020B0604020202020204" pitchFamily="34" charset="0"/>
                <a:cs typeface="Arial" panose="020B0604020202020204" pitchFamily="34" charset="0"/>
              </a:defRPr>
            </a:lvl3pPr>
            <a:lvl4pPr marL="1371600" indent="0">
              <a:buFontTx/>
              <a:buNone/>
              <a:defRPr sz="800">
                <a:solidFill>
                  <a:schemeClr val="bg2">
                    <a:lumMod val="25000"/>
                  </a:schemeClr>
                </a:solidFill>
                <a:latin typeface="Arial" panose="020B0604020202020204" pitchFamily="34" charset="0"/>
                <a:cs typeface="Arial" panose="020B0604020202020204" pitchFamily="34" charset="0"/>
              </a:defRPr>
            </a:lvl4pPr>
            <a:lvl5pPr marL="1828800" indent="0">
              <a:buFontTx/>
              <a:buNone/>
              <a:defRPr sz="800">
                <a:solidFill>
                  <a:schemeClr val="bg2">
                    <a:lumMod val="25000"/>
                  </a:schemeClr>
                </a:solidFill>
                <a:latin typeface="Arial" panose="020B0604020202020204" pitchFamily="34" charset="0"/>
                <a:cs typeface="Arial" panose="020B0604020202020204" pitchFamily="34" charset="0"/>
              </a:defRPr>
            </a:lvl5pPr>
          </a:lstStyle>
          <a:p>
            <a:pPr lvl="0"/>
            <a:r>
              <a:rPr lang="en-US" dirty="0" smtClean="0"/>
              <a:t>* &lt; enter footnote here &gt;</a:t>
            </a:r>
            <a:endParaRPr lang="de-DE" dirty="0"/>
          </a:p>
        </p:txBody>
      </p:sp>
      <p:sp>
        <p:nvSpPr>
          <p:cNvPr id="7" name="Title 1"/>
          <p:cNvSpPr>
            <a:spLocks noGrp="1"/>
          </p:cNvSpPr>
          <p:nvPr>
            <p:ph type="title" hasCustomPrompt="1"/>
          </p:nvPr>
        </p:nvSpPr>
        <p:spPr bwMode="gray">
          <a:xfrm>
            <a:off x="334737" y="424543"/>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Short Slide Title</a:t>
            </a:r>
            <a:endParaRPr lang="en-US" dirty="0"/>
          </a:p>
        </p:txBody>
      </p:sp>
      <p:sp>
        <p:nvSpPr>
          <p:cNvPr id="9" name="Text Placeholder 3"/>
          <p:cNvSpPr>
            <a:spLocks noGrp="1"/>
          </p:cNvSpPr>
          <p:nvPr>
            <p:ph type="body" sz="quarter" idx="13" hasCustomPrompt="1"/>
          </p:nvPr>
        </p:nvSpPr>
        <p:spPr>
          <a:xfrm>
            <a:off x="346013" y="938893"/>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192127266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0505343" y="6569535"/>
            <a:ext cx="1007674" cy="259506"/>
          </a:xfrm>
          <a:prstGeom prst="rect">
            <a:avLst/>
          </a:prstGeom>
        </p:spPr>
        <p:txBody>
          <a:bodyPr vert="horz" lIns="91440" tIns="45720" rIns="91440" bIns="45720" rtlCol="0" anchor="ctr"/>
          <a:lstStyle>
            <a:lvl1pPr marL="0" algn="r" defTabSz="1088776"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Customer</a:t>
            </a:r>
            <a:endParaRPr lang="de-DE" dirty="0"/>
          </a:p>
        </p:txBody>
      </p:sp>
      <p:sp>
        <p:nvSpPr>
          <p:cNvPr id="8" name="Slide Number Placeholder 11"/>
          <p:cNvSpPr>
            <a:spLocks noGrp="1"/>
          </p:cNvSpPr>
          <p:nvPr>
            <p:ph type="sldNum" sz="quarter" idx="4"/>
          </p:nvPr>
        </p:nvSpPr>
        <p:spPr>
          <a:xfrm>
            <a:off x="11513017" y="6574290"/>
            <a:ext cx="356183" cy="249996"/>
          </a:xfrm>
          <a:prstGeom prst="rect">
            <a:avLst/>
          </a:prstGeom>
        </p:spPr>
        <p:txBody>
          <a:bodyPr vert="horz" lIns="91440" tIns="45720" rIns="91440" bIns="45720"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3" name="Text Placeholder 2"/>
          <p:cNvSpPr>
            <a:spLocks noGrp="1"/>
          </p:cNvSpPr>
          <p:nvPr>
            <p:ph type="body" sz="quarter" idx="14" hasCustomPrompt="1"/>
          </p:nvPr>
        </p:nvSpPr>
        <p:spPr>
          <a:xfrm>
            <a:off x="389312" y="1963357"/>
            <a:ext cx="11480426" cy="4119943"/>
          </a:xfrm>
        </p:spPr>
        <p:txBody>
          <a:bodyPr/>
          <a:lstStyle>
            <a:lvl1pPr marL="0" indent="0">
              <a:buFont typeface="Arial" charset="0"/>
              <a:buNone/>
              <a:defRPr sz="2000"/>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7" name="Title 1"/>
          <p:cNvSpPr>
            <a:spLocks noGrp="1"/>
          </p:cNvSpPr>
          <p:nvPr>
            <p:ph type="title" hasCustomPrompt="1"/>
          </p:nvPr>
        </p:nvSpPr>
        <p:spPr bwMode="gray">
          <a:xfrm>
            <a:off x="334737" y="424543"/>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Short Slide Title</a:t>
            </a:r>
            <a:endParaRPr lang="en-US" dirty="0"/>
          </a:p>
        </p:txBody>
      </p:sp>
      <p:sp>
        <p:nvSpPr>
          <p:cNvPr id="9" name="Text Placeholder 3"/>
          <p:cNvSpPr>
            <a:spLocks noGrp="1"/>
          </p:cNvSpPr>
          <p:nvPr>
            <p:ph type="body" sz="quarter" idx="13" hasCustomPrompt="1"/>
          </p:nvPr>
        </p:nvSpPr>
        <p:spPr>
          <a:xfrm>
            <a:off x="346013" y="938893"/>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23473411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wo Texts">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0505343" y="6569535"/>
            <a:ext cx="1007674" cy="259506"/>
          </a:xfrm>
          <a:prstGeom prst="rect">
            <a:avLst/>
          </a:prstGeom>
        </p:spPr>
        <p:txBody>
          <a:bodyPr vert="horz" lIns="91440" tIns="45720" rIns="91440" bIns="45720" rtlCol="0" anchor="ctr"/>
          <a:lstStyle>
            <a:lvl1pPr marL="0" algn="r" defTabSz="1088776"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Customer</a:t>
            </a:r>
            <a:endParaRPr lang="de-DE" dirty="0"/>
          </a:p>
        </p:txBody>
      </p:sp>
      <p:sp>
        <p:nvSpPr>
          <p:cNvPr id="8" name="Slide Number Placeholder 11"/>
          <p:cNvSpPr>
            <a:spLocks noGrp="1"/>
          </p:cNvSpPr>
          <p:nvPr>
            <p:ph type="sldNum" sz="quarter" idx="4"/>
          </p:nvPr>
        </p:nvSpPr>
        <p:spPr>
          <a:xfrm>
            <a:off x="11513017" y="6574290"/>
            <a:ext cx="356183" cy="249996"/>
          </a:xfrm>
          <a:prstGeom prst="rect">
            <a:avLst/>
          </a:prstGeom>
        </p:spPr>
        <p:txBody>
          <a:bodyPr vert="horz" lIns="91440" tIns="45720" rIns="91440" bIns="45720"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12" name="Text Placeholder 3"/>
          <p:cNvSpPr>
            <a:spLocks noGrp="1"/>
          </p:cNvSpPr>
          <p:nvPr>
            <p:ph type="body" sz="quarter" idx="14" hasCustomPrompt="1"/>
          </p:nvPr>
        </p:nvSpPr>
        <p:spPr>
          <a:xfrm>
            <a:off x="396936" y="1963356"/>
            <a:ext cx="5533200" cy="4122051"/>
          </a:xfrm>
        </p:spPr>
        <p:txBody>
          <a:bodyPr/>
          <a:lstStyle>
            <a:lvl1pPr marL="0" indent="0">
              <a:buFont typeface="Arial" charset="0"/>
              <a:buNone/>
              <a:defRPr sz="2000">
                <a:latin typeface="Arial" panose="020B0604020202020204" pitchFamily="34" charset="0"/>
                <a:cs typeface="Arial" panose="020B0604020202020204" pitchFamily="34" charset="0"/>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13" name="Text Placeholder 3"/>
          <p:cNvSpPr>
            <a:spLocks noGrp="1"/>
          </p:cNvSpPr>
          <p:nvPr>
            <p:ph type="body" sz="quarter" idx="15" hasCustomPrompt="1"/>
          </p:nvPr>
        </p:nvSpPr>
        <p:spPr>
          <a:xfrm>
            <a:off x="6336000" y="1963355"/>
            <a:ext cx="5533200" cy="4122051"/>
          </a:xfrm>
        </p:spPr>
        <p:txBody>
          <a:bodyPr/>
          <a:lstStyle>
            <a:lvl1pPr marL="0" indent="0">
              <a:buFont typeface="Arial" charset="0"/>
              <a:buNone/>
              <a:defRPr sz="2000">
                <a:latin typeface="Arial" panose="020B0604020202020204" pitchFamily="34" charset="0"/>
                <a:cs typeface="Arial" panose="020B0604020202020204" pitchFamily="34" charset="0"/>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9" name="Title 1"/>
          <p:cNvSpPr>
            <a:spLocks noGrp="1"/>
          </p:cNvSpPr>
          <p:nvPr>
            <p:ph type="title" hasCustomPrompt="1"/>
          </p:nvPr>
        </p:nvSpPr>
        <p:spPr bwMode="gray">
          <a:xfrm>
            <a:off x="334737" y="424543"/>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Short Slide Title</a:t>
            </a:r>
            <a:endParaRPr lang="en-US" dirty="0"/>
          </a:p>
        </p:txBody>
      </p:sp>
      <p:sp>
        <p:nvSpPr>
          <p:cNvPr id="10" name="Text Placeholder 3"/>
          <p:cNvSpPr>
            <a:spLocks noGrp="1"/>
          </p:cNvSpPr>
          <p:nvPr>
            <p:ph type="body" sz="quarter" idx="13" hasCustomPrompt="1"/>
          </p:nvPr>
        </p:nvSpPr>
        <p:spPr>
          <a:xfrm>
            <a:off x="346013" y="938893"/>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343314379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hree Texts">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0505343" y="6569535"/>
            <a:ext cx="1007674" cy="259506"/>
          </a:xfrm>
          <a:prstGeom prst="rect">
            <a:avLst/>
          </a:prstGeom>
        </p:spPr>
        <p:txBody>
          <a:bodyPr vert="horz" lIns="91440" tIns="45720" rIns="91440" bIns="45720" rtlCol="0" anchor="ctr"/>
          <a:lstStyle>
            <a:lvl1pPr marL="0" algn="r" defTabSz="1088776"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Customer</a:t>
            </a:r>
            <a:endParaRPr lang="de-DE" dirty="0"/>
          </a:p>
        </p:txBody>
      </p:sp>
      <p:sp>
        <p:nvSpPr>
          <p:cNvPr id="8" name="Slide Number Placeholder 11"/>
          <p:cNvSpPr>
            <a:spLocks noGrp="1"/>
          </p:cNvSpPr>
          <p:nvPr>
            <p:ph type="sldNum" sz="quarter" idx="4"/>
          </p:nvPr>
        </p:nvSpPr>
        <p:spPr>
          <a:xfrm>
            <a:off x="11513017" y="6574290"/>
            <a:ext cx="356183" cy="249996"/>
          </a:xfrm>
          <a:prstGeom prst="rect">
            <a:avLst/>
          </a:prstGeom>
        </p:spPr>
        <p:txBody>
          <a:bodyPr vert="horz" lIns="91440" tIns="45720" rIns="91440" bIns="45720"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9" name="Text Placeholder 3"/>
          <p:cNvSpPr>
            <a:spLocks noGrp="1"/>
          </p:cNvSpPr>
          <p:nvPr>
            <p:ph type="body" sz="quarter" idx="10" hasCustomPrompt="1"/>
          </p:nvPr>
        </p:nvSpPr>
        <p:spPr>
          <a:xfrm>
            <a:off x="397476" y="1963357"/>
            <a:ext cx="3715200" cy="4122051"/>
          </a:xfrm>
        </p:spPr>
        <p:txBody>
          <a:bodyPr/>
          <a:lstStyle>
            <a:lvl1pPr marL="0" indent="0">
              <a:buFontTx/>
              <a:buNone/>
              <a:defRPr sz="2000">
                <a:latin typeface="Arial" panose="020B0604020202020204" pitchFamily="34" charset="0"/>
                <a:cs typeface="Arial" panose="020B0604020202020204" pitchFamily="34" charset="0"/>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14" name="Text Placeholder 3"/>
          <p:cNvSpPr>
            <a:spLocks noGrp="1"/>
          </p:cNvSpPr>
          <p:nvPr>
            <p:ph type="body" sz="quarter" idx="14" hasCustomPrompt="1"/>
          </p:nvPr>
        </p:nvSpPr>
        <p:spPr>
          <a:xfrm>
            <a:off x="4274626" y="1963357"/>
            <a:ext cx="3715200" cy="4122051"/>
          </a:xfrm>
        </p:spPr>
        <p:txBody>
          <a:bodyPr/>
          <a:lstStyle>
            <a:lvl1pPr marL="0" indent="0">
              <a:buFontTx/>
              <a:buNone/>
              <a:defRPr sz="2000">
                <a:latin typeface="Arial" panose="020B0604020202020204" pitchFamily="34" charset="0"/>
                <a:cs typeface="Arial" panose="020B0604020202020204" pitchFamily="34" charset="0"/>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15" name="Text Placeholder 3"/>
          <p:cNvSpPr>
            <a:spLocks noGrp="1"/>
          </p:cNvSpPr>
          <p:nvPr>
            <p:ph type="body" sz="quarter" idx="15" hasCustomPrompt="1"/>
          </p:nvPr>
        </p:nvSpPr>
        <p:spPr>
          <a:xfrm>
            <a:off x="8151776" y="1963356"/>
            <a:ext cx="3715200" cy="4122051"/>
          </a:xfrm>
        </p:spPr>
        <p:txBody>
          <a:bodyPr/>
          <a:lstStyle>
            <a:lvl1pPr marL="0" indent="0">
              <a:buFontTx/>
              <a:buNone/>
              <a:defRPr sz="2000">
                <a:latin typeface="Arial" panose="020B0604020202020204" pitchFamily="34" charset="0"/>
                <a:cs typeface="Arial" panose="020B0604020202020204" pitchFamily="34" charset="0"/>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10" name="Title 1"/>
          <p:cNvSpPr>
            <a:spLocks noGrp="1"/>
          </p:cNvSpPr>
          <p:nvPr>
            <p:ph type="title" hasCustomPrompt="1"/>
          </p:nvPr>
        </p:nvSpPr>
        <p:spPr bwMode="gray">
          <a:xfrm>
            <a:off x="334737" y="424543"/>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Short Slide Title</a:t>
            </a:r>
            <a:endParaRPr lang="en-US" dirty="0"/>
          </a:p>
        </p:txBody>
      </p:sp>
      <p:sp>
        <p:nvSpPr>
          <p:cNvPr id="11" name="Text Placeholder 3"/>
          <p:cNvSpPr>
            <a:spLocks noGrp="1"/>
          </p:cNvSpPr>
          <p:nvPr>
            <p:ph type="body" sz="quarter" idx="13" hasCustomPrompt="1"/>
          </p:nvPr>
        </p:nvSpPr>
        <p:spPr>
          <a:xfrm>
            <a:off x="346013" y="938893"/>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215555343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Picture One">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0505343" y="6569535"/>
            <a:ext cx="1007674" cy="259506"/>
          </a:xfrm>
          <a:prstGeom prst="rect">
            <a:avLst/>
          </a:prstGeom>
        </p:spPr>
        <p:txBody>
          <a:bodyPr vert="horz" lIns="91440" tIns="45720" rIns="91440" bIns="45720" rtlCol="0" anchor="ctr"/>
          <a:lstStyle>
            <a:lvl1pPr marL="0" algn="r" defTabSz="1088776"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Customer</a:t>
            </a:r>
            <a:endParaRPr lang="de-DE" dirty="0"/>
          </a:p>
        </p:txBody>
      </p:sp>
      <p:sp>
        <p:nvSpPr>
          <p:cNvPr id="8" name="Slide Number Placeholder 11"/>
          <p:cNvSpPr>
            <a:spLocks noGrp="1"/>
          </p:cNvSpPr>
          <p:nvPr>
            <p:ph type="sldNum" sz="quarter" idx="4"/>
          </p:nvPr>
        </p:nvSpPr>
        <p:spPr>
          <a:xfrm>
            <a:off x="11513017" y="6574290"/>
            <a:ext cx="356183" cy="249996"/>
          </a:xfrm>
          <a:prstGeom prst="rect">
            <a:avLst/>
          </a:prstGeom>
        </p:spPr>
        <p:txBody>
          <a:bodyPr vert="horz" lIns="91440" tIns="45720" rIns="91440" bIns="45720"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11" name="Picture Placeholder 4"/>
          <p:cNvSpPr>
            <a:spLocks noGrp="1"/>
          </p:cNvSpPr>
          <p:nvPr>
            <p:ph type="pic" sz="quarter" idx="10"/>
          </p:nvPr>
        </p:nvSpPr>
        <p:spPr bwMode="gray">
          <a:xfrm>
            <a:off x="389312" y="1963356"/>
            <a:ext cx="4232275" cy="3645508"/>
          </a:xfrm>
          <a:solidFill>
            <a:schemeClr val="bg1">
              <a:lumMod val="95000"/>
            </a:schemeClr>
          </a:solidFill>
        </p:spPr>
        <p:txBody>
          <a:bodyPr tIns="1543147" anchor="t" anchorCtr="0"/>
          <a:lstStyle>
            <a:lvl1pPr marL="0" indent="0" algn="ctr">
              <a:buFontTx/>
              <a:buNone/>
              <a:defRPr sz="1500" b="0">
                <a:solidFill>
                  <a:schemeClr val="bg2">
                    <a:lumMod val="25000"/>
                  </a:schemeClr>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16" name="Text Placeholder 3"/>
          <p:cNvSpPr>
            <a:spLocks noGrp="1"/>
          </p:cNvSpPr>
          <p:nvPr>
            <p:ph type="body" sz="quarter" idx="15" hasCustomPrompt="1"/>
          </p:nvPr>
        </p:nvSpPr>
        <p:spPr>
          <a:xfrm>
            <a:off x="4719250" y="1963356"/>
            <a:ext cx="7149950" cy="4122051"/>
          </a:xfrm>
        </p:spPr>
        <p:txBody>
          <a:bodyPr/>
          <a:lstStyle>
            <a:lvl1pPr marL="0" indent="0">
              <a:buFontTx/>
              <a:buNone/>
              <a:defRPr sz="2000">
                <a:latin typeface="Arial" panose="020B0604020202020204" pitchFamily="34" charset="0"/>
                <a:cs typeface="Arial" panose="020B0604020202020204" pitchFamily="34" charset="0"/>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9" name="Text Placeholder 2"/>
          <p:cNvSpPr>
            <a:spLocks noGrp="1"/>
          </p:cNvSpPr>
          <p:nvPr>
            <p:ph type="body" sz="quarter" idx="16" hasCustomPrompt="1"/>
          </p:nvPr>
        </p:nvSpPr>
        <p:spPr>
          <a:xfrm>
            <a:off x="372446" y="5723459"/>
            <a:ext cx="4249141" cy="361950"/>
          </a:xfrm>
        </p:spPr>
        <p:txBody>
          <a:bodyPr/>
          <a:lstStyle>
            <a:lvl1pPr marL="0" indent="0">
              <a:buFontTx/>
              <a:buNone/>
              <a:defRPr sz="1500">
                <a:latin typeface="Arial" panose="020B0604020202020204" pitchFamily="34" charset="0"/>
                <a:cs typeface="Arial" panose="020B0604020202020204" pitchFamily="34" charset="0"/>
              </a:defRPr>
            </a:lvl1pPr>
            <a:lvl2pPr marL="457200" indent="0">
              <a:buFontTx/>
              <a:buNone/>
              <a:defRPr sz="1500">
                <a:latin typeface="Arial" panose="020B0604020202020204" pitchFamily="34" charset="0"/>
                <a:cs typeface="Arial" panose="020B0604020202020204" pitchFamily="34" charset="0"/>
              </a:defRPr>
            </a:lvl2pPr>
            <a:lvl3pPr marL="914400" indent="0">
              <a:buFontTx/>
              <a:buNone/>
              <a:defRPr sz="1500">
                <a:latin typeface="Arial" panose="020B0604020202020204" pitchFamily="34" charset="0"/>
                <a:cs typeface="Arial" panose="020B0604020202020204" pitchFamily="34" charset="0"/>
              </a:defRPr>
            </a:lvl3pPr>
            <a:lvl4pPr marL="1371600" indent="0">
              <a:buFontTx/>
              <a:buNone/>
              <a:defRPr sz="1500">
                <a:latin typeface="Arial" panose="020B0604020202020204" pitchFamily="34" charset="0"/>
                <a:cs typeface="Arial" panose="020B0604020202020204" pitchFamily="34" charset="0"/>
              </a:defRPr>
            </a:lvl4pPr>
            <a:lvl5pPr marL="1828800" indent="0">
              <a:buFontTx/>
              <a:buNone/>
              <a:defRPr sz="1500">
                <a:latin typeface="Arial" panose="020B0604020202020204" pitchFamily="34" charset="0"/>
                <a:cs typeface="Arial" panose="020B0604020202020204" pitchFamily="34" charset="0"/>
              </a:defRPr>
            </a:lvl5pPr>
          </a:lstStyle>
          <a:p>
            <a:pPr lvl="0"/>
            <a:r>
              <a:rPr lang="en-US" dirty="0" smtClean="0"/>
              <a:t>Place a short caption here</a:t>
            </a:r>
            <a:endParaRPr lang="de-DE" dirty="0"/>
          </a:p>
        </p:txBody>
      </p:sp>
      <p:sp>
        <p:nvSpPr>
          <p:cNvPr id="10" name="Title 1"/>
          <p:cNvSpPr>
            <a:spLocks noGrp="1"/>
          </p:cNvSpPr>
          <p:nvPr>
            <p:ph type="title" hasCustomPrompt="1"/>
          </p:nvPr>
        </p:nvSpPr>
        <p:spPr bwMode="gray">
          <a:xfrm>
            <a:off x="334737" y="424543"/>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Short Slide Title</a:t>
            </a:r>
            <a:endParaRPr lang="en-US" dirty="0"/>
          </a:p>
        </p:txBody>
      </p:sp>
      <p:sp>
        <p:nvSpPr>
          <p:cNvPr id="12" name="Text Placeholder 3"/>
          <p:cNvSpPr>
            <a:spLocks noGrp="1"/>
          </p:cNvSpPr>
          <p:nvPr>
            <p:ph type="body" sz="quarter" idx="13" hasCustomPrompt="1"/>
          </p:nvPr>
        </p:nvSpPr>
        <p:spPr>
          <a:xfrm>
            <a:off x="346013" y="938893"/>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277232482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Picture Two">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0505343" y="6569535"/>
            <a:ext cx="1007674" cy="259506"/>
          </a:xfrm>
          <a:prstGeom prst="rect">
            <a:avLst/>
          </a:prstGeom>
        </p:spPr>
        <p:txBody>
          <a:bodyPr vert="horz" lIns="91440" tIns="45720" rIns="91440" bIns="45720" rtlCol="0" anchor="ctr"/>
          <a:lstStyle>
            <a:lvl1pPr marL="0" algn="r" defTabSz="1088776"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Customer</a:t>
            </a:r>
            <a:endParaRPr lang="de-DE" dirty="0"/>
          </a:p>
        </p:txBody>
      </p:sp>
      <p:sp>
        <p:nvSpPr>
          <p:cNvPr id="8" name="Slide Number Placeholder 11"/>
          <p:cNvSpPr>
            <a:spLocks noGrp="1"/>
          </p:cNvSpPr>
          <p:nvPr>
            <p:ph type="sldNum" sz="quarter" idx="4"/>
          </p:nvPr>
        </p:nvSpPr>
        <p:spPr>
          <a:xfrm>
            <a:off x="11513017" y="6574290"/>
            <a:ext cx="356183" cy="249996"/>
          </a:xfrm>
          <a:prstGeom prst="rect">
            <a:avLst/>
          </a:prstGeom>
        </p:spPr>
        <p:txBody>
          <a:bodyPr vert="horz" lIns="91440" tIns="45720" rIns="91440" bIns="45720"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9" name="Picture Placeholder 4"/>
          <p:cNvSpPr>
            <a:spLocks noGrp="1"/>
          </p:cNvSpPr>
          <p:nvPr>
            <p:ph type="pic" sz="quarter" idx="10"/>
          </p:nvPr>
        </p:nvSpPr>
        <p:spPr bwMode="gray">
          <a:xfrm>
            <a:off x="372446" y="1964912"/>
            <a:ext cx="7148059" cy="3646800"/>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1500" b="0" kern="1200" dirty="0">
                <a:solidFill>
                  <a:schemeClr val="bg2">
                    <a:lumMod val="25000"/>
                  </a:schemeClr>
                </a:solidFill>
                <a:latin typeface="Arial" panose="020B0604020202020204" pitchFamily="34" charset="0"/>
                <a:ea typeface="+mn-ea"/>
                <a:cs typeface="Arial" panose="020B0604020202020204" pitchFamily="34" charset="0"/>
              </a:defRPr>
            </a:lvl1pPr>
          </a:lstStyle>
          <a:p>
            <a:r>
              <a:rPr lang="en-US" smtClean="0"/>
              <a:t>Click icon to add picture</a:t>
            </a:r>
            <a:endParaRPr lang="en-US" dirty="0"/>
          </a:p>
        </p:txBody>
      </p:sp>
      <p:sp>
        <p:nvSpPr>
          <p:cNvPr id="14" name="Text Placeholder 3"/>
          <p:cNvSpPr>
            <a:spLocks noGrp="1"/>
          </p:cNvSpPr>
          <p:nvPr>
            <p:ph type="body" sz="quarter" idx="14" hasCustomPrompt="1"/>
          </p:nvPr>
        </p:nvSpPr>
        <p:spPr>
          <a:xfrm>
            <a:off x="7645012" y="1963358"/>
            <a:ext cx="4224188" cy="4122051"/>
          </a:xfrm>
        </p:spPr>
        <p:txBody>
          <a:bodyPr/>
          <a:lstStyle>
            <a:lvl1pPr marL="0" indent="0">
              <a:buFontTx/>
              <a:buNone/>
              <a:defRPr sz="2000">
                <a:latin typeface="Arial" panose="020B0604020202020204" pitchFamily="34" charset="0"/>
                <a:cs typeface="Arial" panose="020B0604020202020204" pitchFamily="34" charset="0"/>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3" name="Text Placeholder 2"/>
          <p:cNvSpPr>
            <a:spLocks noGrp="1"/>
          </p:cNvSpPr>
          <p:nvPr>
            <p:ph type="body" sz="quarter" idx="16" hasCustomPrompt="1"/>
          </p:nvPr>
        </p:nvSpPr>
        <p:spPr>
          <a:xfrm>
            <a:off x="372446" y="5723459"/>
            <a:ext cx="7146925" cy="361950"/>
          </a:xfrm>
        </p:spPr>
        <p:txBody>
          <a:bodyPr/>
          <a:lstStyle>
            <a:lvl1pPr marL="0" indent="0">
              <a:buFontTx/>
              <a:buNone/>
              <a:defRPr sz="1500">
                <a:latin typeface="Arial" panose="020B0604020202020204" pitchFamily="34" charset="0"/>
                <a:cs typeface="Arial" panose="020B0604020202020204" pitchFamily="34" charset="0"/>
              </a:defRPr>
            </a:lvl1pPr>
            <a:lvl2pPr marL="457200" indent="0">
              <a:buFontTx/>
              <a:buNone/>
              <a:defRPr sz="1500">
                <a:latin typeface="Arial" panose="020B0604020202020204" pitchFamily="34" charset="0"/>
                <a:cs typeface="Arial" panose="020B0604020202020204" pitchFamily="34" charset="0"/>
              </a:defRPr>
            </a:lvl2pPr>
            <a:lvl3pPr marL="914400" indent="0">
              <a:buFontTx/>
              <a:buNone/>
              <a:defRPr sz="1500">
                <a:latin typeface="Arial" panose="020B0604020202020204" pitchFamily="34" charset="0"/>
                <a:cs typeface="Arial" panose="020B0604020202020204" pitchFamily="34" charset="0"/>
              </a:defRPr>
            </a:lvl3pPr>
            <a:lvl4pPr marL="1371600" indent="0">
              <a:buFontTx/>
              <a:buNone/>
              <a:defRPr sz="1500">
                <a:latin typeface="Arial" panose="020B0604020202020204" pitchFamily="34" charset="0"/>
                <a:cs typeface="Arial" panose="020B0604020202020204" pitchFamily="34" charset="0"/>
              </a:defRPr>
            </a:lvl4pPr>
            <a:lvl5pPr marL="1828800" indent="0">
              <a:buFontTx/>
              <a:buNone/>
              <a:defRPr sz="1500">
                <a:latin typeface="Arial" panose="020B0604020202020204" pitchFamily="34" charset="0"/>
                <a:cs typeface="Arial" panose="020B0604020202020204" pitchFamily="34" charset="0"/>
              </a:defRPr>
            </a:lvl5pPr>
          </a:lstStyle>
          <a:p>
            <a:pPr lvl="0"/>
            <a:r>
              <a:rPr lang="en-US" dirty="0" smtClean="0"/>
              <a:t>Place a short caption here</a:t>
            </a:r>
            <a:endParaRPr lang="de-DE" dirty="0"/>
          </a:p>
        </p:txBody>
      </p:sp>
      <p:sp>
        <p:nvSpPr>
          <p:cNvPr id="10" name="Title 1"/>
          <p:cNvSpPr>
            <a:spLocks noGrp="1"/>
          </p:cNvSpPr>
          <p:nvPr>
            <p:ph type="title" hasCustomPrompt="1"/>
          </p:nvPr>
        </p:nvSpPr>
        <p:spPr bwMode="gray">
          <a:xfrm>
            <a:off x="334737" y="424543"/>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Short Slide Title</a:t>
            </a:r>
            <a:endParaRPr lang="en-US" dirty="0"/>
          </a:p>
        </p:txBody>
      </p:sp>
      <p:sp>
        <p:nvSpPr>
          <p:cNvPr id="11" name="Text Placeholder 3"/>
          <p:cNvSpPr>
            <a:spLocks noGrp="1"/>
          </p:cNvSpPr>
          <p:nvPr>
            <p:ph type="body" sz="quarter" idx="13" hasCustomPrompt="1"/>
          </p:nvPr>
        </p:nvSpPr>
        <p:spPr>
          <a:xfrm>
            <a:off x="346013" y="938893"/>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6574326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llustration Slide">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0505343" y="6569535"/>
            <a:ext cx="1007674" cy="259506"/>
          </a:xfrm>
          <a:prstGeom prst="rect">
            <a:avLst/>
          </a:prstGeom>
        </p:spPr>
        <p:txBody>
          <a:bodyPr vert="horz" lIns="91440" tIns="45720" rIns="91440" bIns="45720" rtlCol="0" anchor="ctr"/>
          <a:lstStyle>
            <a:lvl1pPr marL="0" algn="r" defTabSz="1088776"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Customer</a:t>
            </a:r>
            <a:endParaRPr lang="de-DE" dirty="0"/>
          </a:p>
        </p:txBody>
      </p:sp>
      <p:sp>
        <p:nvSpPr>
          <p:cNvPr id="8" name="Slide Number Placeholder 11"/>
          <p:cNvSpPr>
            <a:spLocks noGrp="1"/>
          </p:cNvSpPr>
          <p:nvPr>
            <p:ph type="sldNum" sz="quarter" idx="4"/>
          </p:nvPr>
        </p:nvSpPr>
        <p:spPr>
          <a:xfrm>
            <a:off x="11513017" y="6574290"/>
            <a:ext cx="356183" cy="249996"/>
          </a:xfrm>
          <a:prstGeom prst="rect">
            <a:avLst/>
          </a:prstGeom>
        </p:spPr>
        <p:txBody>
          <a:bodyPr vert="horz" lIns="91440" tIns="45720" rIns="91440" bIns="45720"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9" name="Content Placeholder 2"/>
          <p:cNvSpPr>
            <a:spLocks noGrp="1"/>
          </p:cNvSpPr>
          <p:nvPr>
            <p:ph idx="1" hasCustomPrompt="1"/>
          </p:nvPr>
        </p:nvSpPr>
        <p:spPr>
          <a:xfrm>
            <a:off x="324000" y="1969233"/>
            <a:ext cx="11545200" cy="4124338"/>
          </a:xfrm>
        </p:spPr>
        <p:txBody>
          <a:bodyPr tIns="0"/>
          <a:lstStyle>
            <a:lvl1pPr marL="0" marR="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sz="1500" b="0" baseline="0">
                <a:solidFill>
                  <a:schemeClr val="bg2">
                    <a:lumMod val="25000"/>
                  </a:schemeClr>
                </a:solidFill>
                <a:latin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a:pPr>
            <a:r>
              <a:rPr lang="en-US" dirty="0" smtClean="0"/>
              <a:t>Impress with mockups, graphics, videos and more</a:t>
            </a:r>
          </a:p>
        </p:txBody>
      </p:sp>
      <p:sp>
        <p:nvSpPr>
          <p:cNvPr id="7" name="Title 1"/>
          <p:cNvSpPr>
            <a:spLocks noGrp="1"/>
          </p:cNvSpPr>
          <p:nvPr>
            <p:ph type="title" hasCustomPrompt="1"/>
          </p:nvPr>
        </p:nvSpPr>
        <p:spPr bwMode="gray">
          <a:xfrm>
            <a:off x="334737" y="424543"/>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Illustration Slide</a:t>
            </a:r>
            <a:endParaRPr lang="en-US" dirty="0"/>
          </a:p>
        </p:txBody>
      </p:sp>
      <p:sp>
        <p:nvSpPr>
          <p:cNvPr id="10" name="Text Placeholder 3"/>
          <p:cNvSpPr>
            <a:spLocks noGrp="1"/>
          </p:cNvSpPr>
          <p:nvPr>
            <p:ph type="body" sz="quarter" idx="13" hasCustomPrompt="1"/>
          </p:nvPr>
        </p:nvSpPr>
        <p:spPr>
          <a:xfrm>
            <a:off x="346013" y="938893"/>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186716395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cussion 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de-DE" smtClean="0"/>
              <a:t>Customer</a:t>
            </a:r>
            <a:endParaRPr lang="de-DE" dirty="0"/>
          </a:p>
        </p:txBody>
      </p:sp>
      <p:sp>
        <p:nvSpPr>
          <p:cNvPr id="4" name="Slide Number Placeholder 3"/>
          <p:cNvSpPr>
            <a:spLocks noGrp="1"/>
          </p:cNvSpPr>
          <p:nvPr>
            <p:ph type="sldNum" sz="quarter" idx="11"/>
          </p:nvPr>
        </p:nvSpPr>
        <p:spPr/>
        <p:txBody>
          <a:body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6" name="Text Placeholder 5"/>
          <p:cNvSpPr>
            <a:spLocks noGrp="1"/>
          </p:cNvSpPr>
          <p:nvPr>
            <p:ph type="body" sz="quarter" idx="12" hasCustomPrompt="1"/>
          </p:nvPr>
        </p:nvSpPr>
        <p:spPr>
          <a:xfrm>
            <a:off x="323850" y="1958975"/>
            <a:ext cx="11545888" cy="4114800"/>
          </a:xfrm>
        </p:spPr>
        <p:txBody>
          <a:bodyPr/>
          <a:lstStyle>
            <a:lvl1pPr marL="0" indent="0">
              <a:lnSpc>
                <a:spcPct val="100000"/>
              </a:lnSpc>
              <a:spcBef>
                <a:spcPts val="0"/>
              </a:spcBef>
              <a:spcAft>
                <a:spcPts val="1200"/>
              </a:spcAft>
              <a:buNone/>
              <a:defRPr b="1">
                <a:solidFill>
                  <a:schemeClr val="bg2">
                    <a:lumMod val="25000"/>
                  </a:schemeClr>
                </a:solidFill>
                <a:latin typeface="Arial" panose="020B0604020202020204" pitchFamily="34" charset="0"/>
                <a:cs typeface="Arial" panose="020B0604020202020204" pitchFamily="34" charset="0"/>
              </a:defRPr>
            </a:lvl1pPr>
          </a:lstStyle>
          <a:p>
            <a:r>
              <a:rPr lang="en-US" dirty="0" smtClean="0"/>
              <a:t>Title of discussion panel</a:t>
            </a:r>
            <a:endParaRPr lang="en-US" b="0" dirty="0" smtClean="0"/>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
        <p:nvSpPr>
          <p:cNvPr id="7" name="Title 1"/>
          <p:cNvSpPr>
            <a:spLocks noGrp="1"/>
          </p:cNvSpPr>
          <p:nvPr>
            <p:ph type="title" hasCustomPrompt="1"/>
          </p:nvPr>
        </p:nvSpPr>
        <p:spPr bwMode="gray">
          <a:xfrm>
            <a:off x="334737" y="424543"/>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Discussion</a:t>
            </a:r>
            <a:endParaRPr lang="en-US" dirty="0"/>
          </a:p>
        </p:txBody>
      </p:sp>
    </p:spTree>
    <p:extLst>
      <p:ext uri="{BB962C8B-B14F-4D97-AF65-F5344CB8AC3E}">
        <p14:creationId xmlns:p14="http://schemas.microsoft.com/office/powerpoint/2010/main" val="24173645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py Rights English">
    <p:spTree>
      <p:nvGrpSpPr>
        <p:cNvPr id="1" name=""/>
        <p:cNvGrpSpPr/>
        <p:nvPr/>
      </p:nvGrpSpPr>
      <p:grpSpPr>
        <a:xfrm>
          <a:off x="0" y="0"/>
          <a:ext cx="0" cy="0"/>
          <a:chOff x="0" y="0"/>
          <a:chExt cx="0" cy="0"/>
        </a:xfrm>
      </p:grpSpPr>
      <p:sp>
        <p:nvSpPr>
          <p:cNvPr id="5" name="TextBox 4"/>
          <p:cNvSpPr txBox="1"/>
          <p:nvPr userDrawn="1"/>
        </p:nvSpPr>
        <p:spPr bwMode="gray">
          <a:xfrm>
            <a:off x="324000" y="324075"/>
            <a:ext cx="11547324" cy="756175"/>
          </a:xfrm>
          <a:prstGeom prst="rect">
            <a:avLst/>
          </a:prstGeom>
        </p:spPr>
        <p:txBody>
          <a:bodyPr vert="horz" lIns="0" tIns="0" rIns="0" bIns="0" rtlCol="0" anchor="ctr" anchorCtr="0">
            <a:noAutofit/>
          </a:bodyPr>
          <a:lstStyle/>
          <a:p>
            <a:pPr defTabSz="1088776">
              <a:spcBef>
                <a:spcPct val="0"/>
              </a:spcBef>
            </a:pPr>
            <a:r>
              <a:rPr lang="en-US" sz="2900" b="1" dirty="0">
                <a:solidFill>
                  <a:schemeClr val="bg2">
                    <a:lumMod val="25000"/>
                  </a:schemeClr>
                </a:solidFill>
                <a:latin typeface="Arial"/>
              </a:rPr>
              <a:t>© 2015 SAP SE or an SAP affiliate company. All rights reserved.</a:t>
            </a:r>
          </a:p>
        </p:txBody>
      </p:sp>
      <p:sp>
        <p:nvSpPr>
          <p:cNvPr id="6" name="TextBox 5"/>
          <p:cNvSpPr txBox="1"/>
          <p:nvPr userDrawn="1"/>
        </p:nvSpPr>
        <p:spPr bwMode="gray">
          <a:xfrm>
            <a:off x="323999" y="1692000"/>
            <a:ext cx="11547325" cy="3539430"/>
          </a:xfrm>
          <a:prstGeom prst="rect">
            <a:avLst/>
          </a:prstGeom>
          <a:noFill/>
        </p:spPr>
        <p:txBody>
          <a:bodyPr wrap="square" lIns="0" tIns="0" rIns="0" bIns="0" rtlCol="0">
            <a:spAutoFit/>
          </a:bodyPr>
          <a:lstStyle/>
          <a:p>
            <a:pPr defTabSz="1088776"/>
            <a:r>
              <a:rPr lang="en-US" sz="1200" dirty="0">
                <a:solidFill>
                  <a:srgbClr val="CCCCCC">
                    <a:lumMod val="25000"/>
                  </a:srgbClr>
                </a:solidFill>
                <a:latin typeface="Arial"/>
                <a:ea typeface="MS PGothic" pitchFamily="34" charset="-128"/>
              </a:rPr>
              <a:t>No part of this publication may be reproduced or transmitted in any form or for any purpose without the express permission of SAP SE or an SAP affiliate company.</a:t>
            </a:r>
          </a:p>
          <a:p>
            <a:pPr defTabSz="1088776">
              <a:spcBef>
                <a:spcPts val="1200"/>
              </a:spcBef>
            </a:pPr>
            <a:r>
              <a:rPr lang="en-US" sz="1200" dirty="0">
                <a:solidFill>
                  <a:srgbClr val="CCCCCC">
                    <a:lumMod val="25000"/>
                  </a:srgbClr>
                </a:solidFill>
                <a:latin typeface="Arial"/>
                <a:ea typeface="MS PGothic" pitchFamily="34" charset="-128"/>
              </a:rPr>
              <a:t>SAP and other SAP products and services mentioned herein as well as their respective logos are trademarks or registered trademarks of SAP SE (or an SAP affiliate company) in Germany and other countries. Please see </a:t>
            </a:r>
            <a:r>
              <a:rPr lang="en-US" sz="1200" dirty="0">
                <a:solidFill>
                  <a:srgbClr val="CCCCCC">
                    <a:lumMod val="25000"/>
                  </a:srgbClr>
                </a:solidFill>
                <a:latin typeface="Arial"/>
                <a:ea typeface="MS PGothic" pitchFamily="34" charset="-128"/>
                <a:hlinkClick r:id="rId2"/>
              </a:rPr>
              <a:t>http://global12.sap.com/corporate-en/legal/copyright/index.epx</a:t>
            </a:r>
            <a:r>
              <a:rPr lang="en-US" sz="1200" dirty="0">
                <a:solidFill>
                  <a:srgbClr val="CCCCCC">
                    <a:lumMod val="25000"/>
                  </a:srgbClr>
                </a:solidFill>
                <a:latin typeface="Arial"/>
                <a:ea typeface="MS PGothic" pitchFamily="34" charset="-128"/>
              </a:rPr>
              <a:t> for additional trademark information and notices.</a:t>
            </a:r>
          </a:p>
          <a:p>
            <a:pPr defTabSz="1088776">
              <a:spcBef>
                <a:spcPts val="1200"/>
              </a:spcBef>
            </a:pPr>
            <a:r>
              <a:rPr lang="en-US" sz="1200" dirty="0">
                <a:solidFill>
                  <a:srgbClr val="CCCCCC">
                    <a:lumMod val="25000"/>
                  </a:srgbClr>
                </a:solidFill>
                <a:latin typeface="Arial"/>
                <a:ea typeface="MS PGothic" pitchFamily="34" charset="-128"/>
              </a:rPr>
              <a:t>Some software products marketed by SAP SE and its distributors contain proprietary software components of other software vendors.</a:t>
            </a:r>
          </a:p>
          <a:p>
            <a:pPr defTabSz="1088776">
              <a:spcBef>
                <a:spcPts val="1200"/>
              </a:spcBef>
            </a:pPr>
            <a:r>
              <a:rPr lang="en-US" sz="1200" dirty="0">
                <a:solidFill>
                  <a:srgbClr val="CCCCCC">
                    <a:lumMod val="25000"/>
                  </a:srgbClr>
                </a:solidFill>
                <a:latin typeface="Arial"/>
                <a:ea typeface="MS PGothic" pitchFamily="34" charset="-128"/>
              </a:rPr>
              <a:t>National product specifications may vary.</a:t>
            </a:r>
          </a:p>
          <a:p>
            <a:pPr defTabSz="1088776">
              <a:spcBef>
                <a:spcPts val="1200"/>
              </a:spcBef>
            </a:pPr>
            <a:r>
              <a:rPr lang="en-US" sz="1200" dirty="0">
                <a:solidFill>
                  <a:srgbClr val="CCCCCC">
                    <a:lumMod val="25000"/>
                  </a:srgbClr>
                </a:solidFill>
                <a:latin typeface="Arial"/>
                <a:ea typeface="MS PGothic" pitchFamily="34" charset="-128"/>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a:t>
            </a:r>
            <a:br>
              <a:rPr lang="en-US" sz="1200" dirty="0">
                <a:solidFill>
                  <a:srgbClr val="CCCCCC">
                    <a:lumMod val="25000"/>
                  </a:srgbClr>
                </a:solidFill>
                <a:latin typeface="Arial"/>
                <a:ea typeface="MS PGothic" pitchFamily="34" charset="-128"/>
              </a:rPr>
            </a:br>
            <a:r>
              <a:rPr lang="en-US" sz="1200" dirty="0">
                <a:solidFill>
                  <a:srgbClr val="CCCCCC">
                    <a:lumMod val="25000"/>
                  </a:srgbClr>
                </a:solidFill>
                <a:latin typeface="Arial"/>
                <a:ea typeface="MS PGothic" pitchFamily="34" charset="-128"/>
              </a:rPr>
              <a:t>services are those that are set forth in the express warranty statements accompanying such products and services, if any. Nothing herein should be construed as constituting an additional warranty. </a:t>
            </a:r>
          </a:p>
          <a:p>
            <a:pPr defTabSz="1088776">
              <a:spcBef>
                <a:spcPts val="1200"/>
              </a:spcBef>
            </a:pPr>
            <a:r>
              <a:rPr lang="en-US" sz="1200" dirty="0">
                <a:solidFill>
                  <a:srgbClr val="CCCCCC">
                    <a:lumMod val="25000"/>
                  </a:srgbClr>
                </a:solidFill>
                <a:latin typeface="Arial"/>
                <a:ea typeface="MS PGothic" pitchFamily="34" charset="-128"/>
              </a:rPr>
              <a:t>In particular, SAP SE or its affiliated companies have no obligation to pursue any course of business outlined in this document or any related presentation, or to develop </a:t>
            </a:r>
            <a:br>
              <a:rPr lang="en-US" sz="1200" dirty="0">
                <a:solidFill>
                  <a:srgbClr val="CCCCCC">
                    <a:lumMod val="25000"/>
                  </a:srgbClr>
                </a:solidFill>
                <a:latin typeface="Arial"/>
                <a:ea typeface="MS PGothic" pitchFamily="34" charset="-128"/>
              </a:rPr>
            </a:br>
            <a:r>
              <a:rPr lang="en-US" sz="1200" dirty="0">
                <a:solidFill>
                  <a:srgbClr val="CCCCCC">
                    <a:lumMod val="25000"/>
                  </a:srgbClr>
                </a:solidFill>
                <a:latin typeface="Arial"/>
                <a:ea typeface="MS PGothic" pitchFamily="34" charset="-128"/>
              </a:rPr>
              <a:t>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a:t>
            </a:r>
            <a:br>
              <a:rPr lang="en-US" sz="1200" dirty="0">
                <a:solidFill>
                  <a:srgbClr val="CCCCCC">
                    <a:lumMod val="25000"/>
                  </a:srgbClr>
                </a:solidFill>
                <a:latin typeface="Arial"/>
                <a:ea typeface="MS PGothic" pitchFamily="34" charset="-128"/>
              </a:rPr>
            </a:br>
            <a:r>
              <a:rPr lang="en-US" sz="1200" dirty="0">
                <a:solidFill>
                  <a:srgbClr val="CCCCCC">
                    <a:lumMod val="25000"/>
                  </a:srgbClr>
                </a:solidFill>
                <a:latin typeface="Arial"/>
                <a:ea typeface="MS PGothic" pitchFamily="34" charset="-128"/>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238841128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py Rights German">
    <p:spTree>
      <p:nvGrpSpPr>
        <p:cNvPr id="1" name=""/>
        <p:cNvGrpSpPr/>
        <p:nvPr/>
      </p:nvGrpSpPr>
      <p:grpSpPr>
        <a:xfrm>
          <a:off x="0" y="0"/>
          <a:ext cx="0" cy="0"/>
          <a:chOff x="0" y="0"/>
          <a:chExt cx="0" cy="0"/>
        </a:xfrm>
      </p:grpSpPr>
      <p:sp>
        <p:nvSpPr>
          <p:cNvPr id="5" name="TextBox 4"/>
          <p:cNvSpPr txBox="1"/>
          <p:nvPr userDrawn="1"/>
        </p:nvSpPr>
        <p:spPr bwMode="gray">
          <a:xfrm>
            <a:off x="324000" y="324075"/>
            <a:ext cx="11547324" cy="756175"/>
          </a:xfrm>
          <a:prstGeom prst="rect">
            <a:avLst/>
          </a:prstGeom>
        </p:spPr>
        <p:txBody>
          <a:bodyPr vert="horz" lIns="0" tIns="0" rIns="0" bIns="0" rtlCol="0" anchor="ctr" anchorCtr="0">
            <a:noAutofit/>
          </a:bodyPr>
          <a:lstStyle/>
          <a:p>
            <a:pPr defTabSz="1088776">
              <a:spcBef>
                <a:spcPct val="0"/>
              </a:spcBef>
              <a:defRPr/>
            </a:pPr>
            <a:r>
              <a:rPr lang="en-US" sz="2900" b="1" dirty="0">
                <a:solidFill>
                  <a:schemeClr val="bg2">
                    <a:lumMod val="25000"/>
                  </a:schemeClr>
                </a:solidFill>
                <a:latin typeface="Arial"/>
              </a:rPr>
              <a:t>© 2015 SAP SE </a:t>
            </a:r>
            <a:r>
              <a:rPr lang="en-US" sz="2900" b="1" dirty="0" err="1">
                <a:solidFill>
                  <a:schemeClr val="bg2">
                    <a:lumMod val="25000"/>
                  </a:schemeClr>
                </a:solidFill>
                <a:latin typeface="Arial"/>
              </a:rPr>
              <a:t>oder</a:t>
            </a:r>
            <a:r>
              <a:rPr lang="en-US" sz="2900" b="1" dirty="0">
                <a:solidFill>
                  <a:schemeClr val="bg2">
                    <a:lumMod val="25000"/>
                  </a:schemeClr>
                </a:solidFill>
                <a:latin typeface="Arial"/>
              </a:rPr>
              <a:t> </a:t>
            </a:r>
            <a:r>
              <a:rPr lang="en-US" sz="2900" b="1" dirty="0" err="1">
                <a:solidFill>
                  <a:schemeClr val="bg2">
                    <a:lumMod val="25000"/>
                  </a:schemeClr>
                </a:solidFill>
                <a:latin typeface="Arial"/>
              </a:rPr>
              <a:t>ein</a:t>
            </a:r>
            <a:r>
              <a:rPr lang="en-US" sz="2900" b="1" dirty="0">
                <a:solidFill>
                  <a:schemeClr val="bg2">
                    <a:lumMod val="25000"/>
                  </a:schemeClr>
                </a:solidFill>
                <a:latin typeface="Arial"/>
              </a:rPr>
              <a:t> SAP-</a:t>
            </a:r>
            <a:r>
              <a:rPr lang="en-US" sz="2900" b="1" dirty="0" err="1">
                <a:solidFill>
                  <a:schemeClr val="bg2">
                    <a:lumMod val="25000"/>
                  </a:schemeClr>
                </a:solidFill>
                <a:latin typeface="Arial"/>
              </a:rPr>
              <a:t>Konzernunternehmen</a:t>
            </a:r>
            <a:r>
              <a:rPr lang="en-US" sz="2900" b="1" dirty="0">
                <a:solidFill>
                  <a:schemeClr val="bg2">
                    <a:lumMod val="25000"/>
                  </a:schemeClr>
                </a:solidFill>
                <a:latin typeface="Arial"/>
              </a:rPr>
              <a:t>. </a:t>
            </a:r>
            <a:br>
              <a:rPr lang="en-US" sz="2900" b="1" dirty="0">
                <a:solidFill>
                  <a:schemeClr val="bg2">
                    <a:lumMod val="25000"/>
                  </a:schemeClr>
                </a:solidFill>
                <a:latin typeface="Arial"/>
              </a:rPr>
            </a:br>
            <a:r>
              <a:rPr lang="en-US" sz="2900" b="1" dirty="0" err="1">
                <a:solidFill>
                  <a:schemeClr val="bg2">
                    <a:lumMod val="25000"/>
                  </a:schemeClr>
                </a:solidFill>
                <a:latin typeface="Arial"/>
              </a:rPr>
              <a:t>Alle</a:t>
            </a:r>
            <a:r>
              <a:rPr lang="en-US" sz="2900" b="1" dirty="0">
                <a:solidFill>
                  <a:schemeClr val="bg2">
                    <a:lumMod val="25000"/>
                  </a:schemeClr>
                </a:solidFill>
                <a:latin typeface="Arial"/>
              </a:rPr>
              <a:t> </a:t>
            </a:r>
            <a:r>
              <a:rPr lang="en-US" sz="2900" b="1" dirty="0" err="1">
                <a:solidFill>
                  <a:schemeClr val="bg2">
                    <a:lumMod val="25000"/>
                  </a:schemeClr>
                </a:solidFill>
                <a:latin typeface="Arial"/>
              </a:rPr>
              <a:t>Rechte</a:t>
            </a:r>
            <a:r>
              <a:rPr lang="en-US" sz="2900" b="1" dirty="0">
                <a:solidFill>
                  <a:schemeClr val="bg2">
                    <a:lumMod val="25000"/>
                  </a:schemeClr>
                </a:solidFill>
                <a:latin typeface="Arial"/>
              </a:rPr>
              <a:t> </a:t>
            </a:r>
            <a:r>
              <a:rPr lang="en-US" sz="2900" b="1" dirty="0" err="1">
                <a:solidFill>
                  <a:schemeClr val="bg2">
                    <a:lumMod val="25000"/>
                  </a:schemeClr>
                </a:solidFill>
                <a:latin typeface="Arial"/>
              </a:rPr>
              <a:t>vorbehalten</a:t>
            </a:r>
            <a:r>
              <a:rPr lang="en-US" sz="2900" b="1" dirty="0">
                <a:solidFill>
                  <a:schemeClr val="bg2">
                    <a:lumMod val="25000"/>
                  </a:schemeClr>
                </a:solidFill>
                <a:latin typeface="Arial"/>
              </a:rPr>
              <a:t>.</a:t>
            </a:r>
          </a:p>
        </p:txBody>
      </p:sp>
      <p:sp>
        <p:nvSpPr>
          <p:cNvPr id="6" name="TextBox 5"/>
          <p:cNvSpPr txBox="1"/>
          <p:nvPr userDrawn="1"/>
        </p:nvSpPr>
        <p:spPr bwMode="gray">
          <a:xfrm>
            <a:off x="323999" y="1692000"/>
            <a:ext cx="11547325" cy="4278094"/>
          </a:xfrm>
          <a:prstGeom prst="rect">
            <a:avLst/>
          </a:prstGeom>
          <a:noFill/>
        </p:spPr>
        <p:txBody>
          <a:bodyPr wrap="square" lIns="0" tIns="0" rIns="0" bIns="0" rtlCol="0">
            <a:spAutoFit/>
          </a:bodyPr>
          <a:lstStyle/>
          <a:p>
            <a:pPr defTabSz="1088776"/>
            <a:r>
              <a:rPr lang="de-DE" sz="1200" dirty="0">
                <a:solidFill>
                  <a:schemeClr val="tx1"/>
                </a:solidFill>
                <a:latin typeface="Arial"/>
              </a:rPr>
              <a:t>Weitergabe und Vervielfältigung dieser Publikation oder von Teilen daraus sind, zu welchem Zweck und in welcher Form auch immer, ohne die ausdrückliche schriftliche Genehmigung durch </a:t>
            </a:r>
            <a:r>
              <a:rPr lang="en-US" sz="1200" dirty="0">
                <a:solidFill>
                  <a:schemeClr val="tx1"/>
                </a:solidFill>
                <a:latin typeface="Arial"/>
                <a:ea typeface="MS PGothic" pitchFamily="34" charset="-128"/>
              </a:rPr>
              <a:t>SAP SE </a:t>
            </a:r>
            <a:r>
              <a:rPr lang="de-DE" sz="1200" dirty="0">
                <a:solidFill>
                  <a:schemeClr val="tx1"/>
                </a:solidFill>
                <a:latin typeface="Arial"/>
              </a:rPr>
              <a:t>oder ein SAP-Konzernunternehmen nicht gestattet.</a:t>
            </a:r>
          </a:p>
          <a:p>
            <a:pPr defTabSz="1088776">
              <a:spcBef>
                <a:spcPts val="1200"/>
              </a:spcBef>
            </a:pPr>
            <a:r>
              <a:rPr lang="de-DE" sz="1200" dirty="0">
                <a:solidFill>
                  <a:schemeClr val="tx1"/>
                </a:solidFill>
                <a:latin typeface="Arial"/>
              </a:rPr>
              <a:t>SAP und andere in diesem Dokument erwähnte Produkte und Dienstleistungen von SAP sowie die dazugehörigen Logos sind Marken oder eingetragene Marken der </a:t>
            </a:r>
            <a:br>
              <a:rPr lang="de-DE" sz="1200" dirty="0">
                <a:solidFill>
                  <a:schemeClr val="tx1"/>
                </a:solidFill>
                <a:latin typeface="Arial"/>
              </a:rPr>
            </a:br>
            <a:r>
              <a:rPr lang="en-US" sz="1200" dirty="0">
                <a:solidFill>
                  <a:schemeClr val="tx1"/>
                </a:solidFill>
                <a:latin typeface="Arial"/>
                <a:ea typeface="MS PGothic" pitchFamily="34" charset="-128"/>
              </a:rPr>
              <a:t>SAP SE </a:t>
            </a:r>
            <a:r>
              <a:rPr lang="de-DE" sz="1200" dirty="0">
                <a:solidFill>
                  <a:schemeClr val="tx1"/>
                </a:solidFill>
                <a:latin typeface="Arial"/>
              </a:rPr>
              <a:t>(oder von einem SAP-Konzernunternehmen) in Deutschland und verschiedenen anderen Ländern weltweit. </a:t>
            </a:r>
            <a:br>
              <a:rPr lang="de-DE" sz="1200" dirty="0">
                <a:solidFill>
                  <a:schemeClr val="tx1"/>
                </a:solidFill>
                <a:latin typeface="Arial"/>
              </a:rPr>
            </a:br>
            <a:r>
              <a:rPr lang="de-DE" sz="1200" dirty="0">
                <a:solidFill>
                  <a:schemeClr val="tx1"/>
                </a:solidFill>
                <a:latin typeface="Arial"/>
              </a:rPr>
              <a:t>Weitere Hinweise und Informationen zum Markenrecht finden Sie unter </a:t>
            </a:r>
            <a:r>
              <a:rPr lang="de-DE" sz="1200" dirty="0">
                <a:solidFill>
                  <a:schemeClr val="tx1"/>
                </a:solidFill>
                <a:latin typeface="Arial"/>
                <a:hlinkClick r:id="rId2"/>
              </a:rPr>
              <a:t>http://global.sap.com/corporate-de/legal/copyright/index.epx</a:t>
            </a:r>
            <a:r>
              <a:rPr lang="de-DE" sz="1200" dirty="0">
                <a:solidFill>
                  <a:schemeClr val="tx1"/>
                </a:solidFill>
                <a:latin typeface="Arial"/>
              </a:rPr>
              <a:t>.</a:t>
            </a:r>
          </a:p>
          <a:p>
            <a:pPr defTabSz="1088776">
              <a:spcBef>
                <a:spcPts val="1200"/>
              </a:spcBef>
            </a:pPr>
            <a:r>
              <a:rPr lang="de-DE" sz="1200" dirty="0">
                <a:solidFill>
                  <a:schemeClr val="tx1"/>
                </a:solidFill>
                <a:latin typeface="Arial"/>
              </a:rPr>
              <a:t>Die von </a:t>
            </a:r>
            <a:r>
              <a:rPr lang="en-US" sz="1200" dirty="0">
                <a:solidFill>
                  <a:schemeClr val="tx1"/>
                </a:solidFill>
                <a:latin typeface="Arial"/>
                <a:ea typeface="MS PGothic" pitchFamily="34" charset="-128"/>
              </a:rPr>
              <a:t>SAP SE </a:t>
            </a:r>
            <a:r>
              <a:rPr lang="de-DE" sz="1200" dirty="0">
                <a:solidFill>
                  <a:schemeClr val="tx1"/>
                </a:solidFill>
                <a:latin typeface="Arial"/>
              </a:rPr>
              <a:t>oder deren Vertriebsfirmen angebotenen Softwareprodukte können Softwarekomponenten auch anderer Softwarehersteller enthalten.</a:t>
            </a:r>
          </a:p>
          <a:p>
            <a:pPr defTabSz="1088776">
              <a:spcBef>
                <a:spcPts val="1200"/>
              </a:spcBef>
            </a:pPr>
            <a:r>
              <a:rPr lang="de-DE" sz="1200" dirty="0">
                <a:solidFill>
                  <a:schemeClr val="tx1"/>
                </a:solidFill>
                <a:latin typeface="Arial"/>
              </a:rPr>
              <a:t>Produkte können länderspezifische Unterschiede aufweisen.</a:t>
            </a:r>
          </a:p>
          <a:p>
            <a:pPr defTabSz="1088776">
              <a:spcBef>
                <a:spcPts val="1200"/>
              </a:spcBef>
            </a:pPr>
            <a:r>
              <a:rPr lang="de-DE" sz="1200" dirty="0">
                <a:solidFill>
                  <a:schemeClr val="tx1"/>
                </a:solidFill>
                <a:latin typeface="Arial"/>
              </a:rPr>
              <a:t>Die vorliegenden Unterlagen werden von der </a:t>
            </a:r>
            <a:r>
              <a:rPr lang="en-US" sz="1200" dirty="0">
                <a:solidFill>
                  <a:schemeClr val="tx1"/>
                </a:solidFill>
                <a:latin typeface="Arial"/>
                <a:ea typeface="MS PGothic" pitchFamily="34" charset="-128"/>
              </a:rPr>
              <a:t>SAP SE </a:t>
            </a:r>
            <a:r>
              <a:rPr lang="de-DE" sz="1200" dirty="0">
                <a:solidFill>
                  <a:schemeClr val="tx1"/>
                </a:solidFill>
                <a:latin typeface="Arial"/>
              </a:rPr>
              <a:t>oder einem SAP-Konzernunternehmen bereitgestellt und dienen ausschließlich zu Informationszwecken. </a:t>
            </a:r>
            <a:br>
              <a:rPr lang="de-DE" sz="1200" dirty="0">
                <a:solidFill>
                  <a:schemeClr val="tx1"/>
                </a:solidFill>
                <a:latin typeface="Arial"/>
              </a:rPr>
            </a:br>
            <a:r>
              <a:rPr lang="de-DE" sz="1200" dirty="0">
                <a:solidFill>
                  <a:schemeClr val="tx1"/>
                </a:solidFill>
                <a:latin typeface="Arial"/>
              </a:rPr>
              <a:t>Die </a:t>
            </a:r>
            <a:r>
              <a:rPr lang="en-US" sz="1200" dirty="0">
                <a:solidFill>
                  <a:schemeClr val="tx1"/>
                </a:solidFill>
                <a:latin typeface="Arial"/>
                <a:ea typeface="MS PGothic" pitchFamily="34" charset="-128"/>
              </a:rPr>
              <a:t>SAP SE </a:t>
            </a:r>
            <a:r>
              <a:rPr lang="de-DE" sz="1200" dirty="0">
                <a:solidFill>
                  <a:schemeClr val="tx1"/>
                </a:solidFill>
                <a:latin typeface="Arial"/>
              </a:rPr>
              <a:t>oder ihre Konzernunternehmen übernehmen keinerlei Haftung oder Gewährleistung für Fehler oder Unvollständigkeiten in  dieser Publikation. </a:t>
            </a:r>
            <a:br>
              <a:rPr lang="de-DE" sz="1200" dirty="0">
                <a:solidFill>
                  <a:schemeClr val="tx1"/>
                </a:solidFill>
                <a:latin typeface="Arial"/>
              </a:rPr>
            </a:br>
            <a:r>
              <a:rPr lang="de-DE" sz="1200" dirty="0">
                <a:solidFill>
                  <a:schemeClr val="tx1"/>
                </a:solidFill>
                <a:latin typeface="Arial"/>
              </a:rPr>
              <a:t>Die </a:t>
            </a:r>
            <a:r>
              <a:rPr lang="en-US" sz="1200" dirty="0">
                <a:solidFill>
                  <a:schemeClr val="tx1"/>
                </a:solidFill>
                <a:latin typeface="Arial"/>
                <a:ea typeface="MS PGothic" pitchFamily="34" charset="-128"/>
              </a:rPr>
              <a:t>SAP SE </a:t>
            </a:r>
            <a:r>
              <a:rPr lang="de-DE" sz="1200" dirty="0">
                <a:solidFill>
                  <a:schemeClr val="tx1"/>
                </a:solidFill>
                <a:latin typeface="Arial"/>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defTabSz="1088776">
              <a:spcBef>
                <a:spcPts val="1200"/>
              </a:spcBef>
            </a:pPr>
            <a:r>
              <a:rPr lang="de-DE" sz="1200" dirty="0">
                <a:solidFill>
                  <a:schemeClr val="tx1"/>
                </a:solidFill>
                <a:latin typeface="Arial"/>
              </a:rPr>
              <a:t>Insbesondere sind die </a:t>
            </a:r>
            <a:r>
              <a:rPr lang="en-US" sz="1200" dirty="0">
                <a:solidFill>
                  <a:schemeClr val="tx1"/>
                </a:solidFill>
                <a:latin typeface="Arial"/>
                <a:ea typeface="MS PGothic" pitchFamily="34" charset="-128"/>
              </a:rPr>
              <a:t>SAP SE </a:t>
            </a:r>
            <a:r>
              <a:rPr lang="de-DE" sz="1200" dirty="0">
                <a:solidFill>
                  <a:schemeClr val="tx1"/>
                </a:solidFill>
                <a:latin typeface="Arial"/>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a:t>
            </a:r>
            <a:br>
              <a:rPr lang="de-DE" sz="1200" dirty="0">
                <a:solidFill>
                  <a:schemeClr val="tx1"/>
                </a:solidFill>
                <a:latin typeface="Arial"/>
              </a:rPr>
            </a:br>
            <a:r>
              <a:rPr lang="de-DE" sz="1200" dirty="0">
                <a:solidFill>
                  <a:schemeClr val="tx1"/>
                </a:solidFill>
                <a:latin typeface="Arial"/>
              </a:rPr>
              <a:t>die Strategie und etwaige künftige Entwicklungen, Produkte und/oder Plattformen der </a:t>
            </a:r>
            <a:r>
              <a:rPr lang="en-US" sz="1200" dirty="0">
                <a:solidFill>
                  <a:schemeClr val="tx1"/>
                </a:solidFill>
                <a:latin typeface="Arial"/>
                <a:ea typeface="MS PGothic" pitchFamily="34" charset="-128"/>
              </a:rPr>
              <a:t>SAP SE </a:t>
            </a:r>
            <a:r>
              <a:rPr lang="de-DE" sz="1200" dirty="0">
                <a:solidFill>
                  <a:schemeClr val="tx1"/>
                </a:solidFill>
                <a:latin typeface="Arial"/>
              </a:rPr>
              <a:t>oder ihrer Konzernunternehmen können von der </a:t>
            </a:r>
            <a:r>
              <a:rPr lang="en-US" sz="1200" dirty="0">
                <a:solidFill>
                  <a:schemeClr val="tx1"/>
                </a:solidFill>
                <a:latin typeface="Arial"/>
                <a:ea typeface="MS PGothic" pitchFamily="34" charset="-128"/>
              </a:rPr>
              <a:t>SAP SE </a:t>
            </a:r>
            <a:r>
              <a:rPr lang="de-DE" sz="1200" dirty="0">
                <a:solidFill>
                  <a:schemeClr val="tx1"/>
                </a:solidFill>
                <a:latin typeface="Arial"/>
              </a:rPr>
              <a:t>oder ihren Konzernunternehmen jederzeit und ohne Angabe von Gründen unangekündigt geändert werden. </a:t>
            </a:r>
            <a:br>
              <a:rPr lang="de-DE" sz="1200" dirty="0">
                <a:solidFill>
                  <a:schemeClr val="tx1"/>
                </a:solidFill>
                <a:latin typeface="Arial"/>
              </a:rPr>
            </a:br>
            <a:r>
              <a:rPr lang="de-DE" sz="1200" dirty="0">
                <a:solidFill>
                  <a:schemeClr val="tx1"/>
                </a:solidFill>
                <a:latin typeface="Arial"/>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extLst>
      <p:ext uri="{BB962C8B-B14F-4D97-AF65-F5344CB8AC3E}">
        <p14:creationId xmlns:p14="http://schemas.microsoft.com/office/powerpoint/2010/main" val="167074618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vider with Picture">
    <p:spTree>
      <p:nvGrpSpPr>
        <p:cNvPr id="1" name=""/>
        <p:cNvGrpSpPr/>
        <p:nvPr/>
      </p:nvGrpSpPr>
      <p:grpSpPr>
        <a:xfrm>
          <a:off x="0" y="0"/>
          <a:ext cx="0" cy="0"/>
          <a:chOff x="0" y="0"/>
          <a:chExt cx="0" cy="0"/>
        </a:xfrm>
      </p:grpSpPr>
      <p:sp>
        <p:nvSpPr>
          <p:cNvPr id="9" name="Rectangle 18"/>
          <p:cNvSpPr/>
          <p:nvPr userDrawn="1"/>
        </p:nvSpPr>
        <p:spPr>
          <a:xfrm flipH="1" flipV="1">
            <a:off x="0" y="0"/>
            <a:ext cx="7463882" cy="6858982"/>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037CC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18"/>
          <p:cNvSpPr/>
          <p:nvPr userDrawn="1"/>
        </p:nvSpPr>
        <p:spPr>
          <a:xfrm>
            <a:off x="6381016" y="0"/>
            <a:ext cx="5810984" cy="6858000"/>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337835 w 5782960"/>
              <a:gd name="connsiteY0" fmla="*/ 0 h 139700"/>
              <a:gd name="connsiteX1" fmla="*/ 5782960 w 5782960"/>
              <a:gd name="connsiteY1" fmla="*/ 0 h 139700"/>
              <a:gd name="connsiteX2" fmla="*/ 5782960 w 5782960"/>
              <a:gd name="connsiteY2" fmla="*/ 139700 h 139700"/>
              <a:gd name="connsiteX3" fmla="*/ 0 w 5782960"/>
              <a:gd name="connsiteY3" fmla="*/ 139700 h 139700"/>
              <a:gd name="connsiteX4" fmla="*/ 337835 w 5782960"/>
              <a:gd name="connsiteY4" fmla="*/ 0 h 139700"/>
              <a:gd name="connsiteX0" fmla="*/ 1111103 w 6556228"/>
              <a:gd name="connsiteY0" fmla="*/ 0 h 139700"/>
              <a:gd name="connsiteX1" fmla="*/ 6556228 w 6556228"/>
              <a:gd name="connsiteY1" fmla="*/ 0 h 139700"/>
              <a:gd name="connsiteX2" fmla="*/ 6556228 w 6556228"/>
              <a:gd name="connsiteY2" fmla="*/ 139700 h 139700"/>
              <a:gd name="connsiteX3" fmla="*/ 0 w 6556228"/>
              <a:gd name="connsiteY3" fmla="*/ 139700 h 139700"/>
              <a:gd name="connsiteX4" fmla="*/ 1111103 w 6556228"/>
              <a:gd name="connsiteY4" fmla="*/ 0 h 139700"/>
              <a:gd name="connsiteX0" fmla="*/ 1117988 w 6563113"/>
              <a:gd name="connsiteY0" fmla="*/ 0 h 139851"/>
              <a:gd name="connsiteX1" fmla="*/ 6563113 w 6563113"/>
              <a:gd name="connsiteY1" fmla="*/ 0 h 139851"/>
              <a:gd name="connsiteX2" fmla="*/ 6563113 w 6563113"/>
              <a:gd name="connsiteY2" fmla="*/ 139700 h 139851"/>
              <a:gd name="connsiteX3" fmla="*/ 0 w 6563113"/>
              <a:gd name="connsiteY3" fmla="*/ 139851 h 139851"/>
              <a:gd name="connsiteX4" fmla="*/ 1117988 w 6563113"/>
              <a:gd name="connsiteY4" fmla="*/ 0 h 139851"/>
              <a:gd name="connsiteX0" fmla="*/ 1191936 w 6637061"/>
              <a:gd name="connsiteY0" fmla="*/ 0 h 139851"/>
              <a:gd name="connsiteX1" fmla="*/ 6637061 w 6637061"/>
              <a:gd name="connsiteY1" fmla="*/ 0 h 139851"/>
              <a:gd name="connsiteX2" fmla="*/ 6637061 w 6637061"/>
              <a:gd name="connsiteY2" fmla="*/ 139700 h 139851"/>
              <a:gd name="connsiteX3" fmla="*/ 0 w 6637061"/>
              <a:gd name="connsiteY3" fmla="*/ 139851 h 139851"/>
              <a:gd name="connsiteX4" fmla="*/ 1191936 w 6637061"/>
              <a:gd name="connsiteY4" fmla="*/ 0 h 139851"/>
              <a:gd name="connsiteX0" fmla="*/ 1374262 w 6637061"/>
              <a:gd name="connsiteY0" fmla="*/ 0 h 140017"/>
              <a:gd name="connsiteX1" fmla="*/ 6637061 w 6637061"/>
              <a:gd name="connsiteY1" fmla="*/ 166 h 140017"/>
              <a:gd name="connsiteX2" fmla="*/ 6637061 w 6637061"/>
              <a:gd name="connsiteY2" fmla="*/ 139866 h 140017"/>
              <a:gd name="connsiteX3" fmla="*/ 0 w 6637061"/>
              <a:gd name="connsiteY3" fmla="*/ 140017 h 140017"/>
              <a:gd name="connsiteX4" fmla="*/ 1374262 w 6637061"/>
              <a:gd name="connsiteY4" fmla="*/ 0 h 140017"/>
              <a:gd name="connsiteX0" fmla="*/ 1197904 w 6637061"/>
              <a:gd name="connsiteY0" fmla="*/ 4 h 139851"/>
              <a:gd name="connsiteX1" fmla="*/ 6637061 w 6637061"/>
              <a:gd name="connsiteY1" fmla="*/ 0 h 139851"/>
              <a:gd name="connsiteX2" fmla="*/ 6637061 w 6637061"/>
              <a:gd name="connsiteY2" fmla="*/ 139700 h 139851"/>
              <a:gd name="connsiteX3" fmla="*/ 0 w 6637061"/>
              <a:gd name="connsiteY3" fmla="*/ 139851 h 139851"/>
              <a:gd name="connsiteX4" fmla="*/ 1197904 w 6637061"/>
              <a:gd name="connsiteY4" fmla="*/ 4 h 13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7061" h="139851">
                <a:moveTo>
                  <a:pt x="1197904" y="4"/>
                </a:moveTo>
                <a:lnTo>
                  <a:pt x="6637061" y="0"/>
                </a:lnTo>
                <a:lnTo>
                  <a:pt x="6637061" y="139700"/>
                </a:lnTo>
                <a:lnTo>
                  <a:pt x="0" y="139851"/>
                </a:lnTo>
                <a:lnTo>
                  <a:pt x="1197904" y="4"/>
                </a:lnTo>
                <a:close/>
              </a:path>
            </a:pathLst>
          </a:cu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userDrawn="1"/>
        </p:nvCxnSpPr>
        <p:spPr>
          <a:xfrm>
            <a:off x="450850" y="2779822"/>
            <a:ext cx="279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6"/>
          <p:cNvSpPr>
            <a:spLocks noGrp="1"/>
          </p:cNvSpPr>
          <p:nvPr>
            <p:ph type="body" sz="quarter" idx="10" hasCustomPrompt="1"/>
          </p:nvPr>
        </p:nvSpPr>
        <p:spPr>
          <a:xfrm>
            <a:off x="450850" y="2126483"/>
            <a:ext cx="2954544" cy="601498"/>
          </a:xfrm>
        </p:spPr>
        <p:txBody>
          <a:bodyPr/>
          <a:lstStyle>
            <a:lvl1pPr marL="0" marR="0" indent="0" algn="l" defTabSz="1088776" rtl="0" eaLnBrk="1" fontAlgn="auto" latinLnBrk="0" hangingPunct="1">
              <a:lnSpc>
                <a:spcPct val="100000"/>
              </a:lnSpc>
              <a:spcBef>
                <a:spcPts val="0"/>
              </a:spcBef>
              <a:spcAft>
                <a:spcPts val="0"/>
              </a:spcAft>
              <a:buClrTx/>
              <a:buSzTx/>
              <a:buFontTx/>
              <a:buNone/>
              <a:tabLst/>
              <a:defRPr kumimoji="0" lang="en-US" sz="3400" b="1" i="0" u="none" strike="noStrike" kern="1200" cap="none" spc="0" normalizeH="0" baseline="0" noProof="0" dirty="0" smtClean="0">
                <a:ln>
                  <a:noFill/>
                </a:ln>
                <a:solidFill>
                  <a:schemeClr val="bg1"/>
                </a:solidFill>
                <a:effectLst/>
                <a:uLnTx/>
                <a:uFillTx/>
                <a:latin typeface="Arial" charset="0"/>
                <a:ea typeface="Arial" charset="0"/>
                <a:cs typeface="Arial"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3400" b="1" i="0" u="none" strike="noStrike" kern="1200" cap="none" spc="0" normalizeH="0" baseline="0" noProof="0" dirty="0" smtClean="0">
                <a:ln>
                  <a:noFill/>
                </a:ln>
                <a:solidFill>
                  <a:srgbClr val="FFFFFF"/>
                </a:solidFill>
                <a:effectLst/>
                <a:uLnTx/>
                <a:uFillTx/>
                <a:latin typeface="Arial" charset="0"/>
                <a:ea typeface="Arial" charset="0"/>
                <a:cs typeface="Arial" charset="0"/>
              </a:rPr>
              <a:t>Divider Page</a:t>
            </a:r>
          </a:p>
        </p:txBody>
      </p:sp>
      <p:sp>
        <p:nvSpPr>
          <p:cNvPr id="14" name="Text Placeholder 16"/>
          <p:cNvSpPr>
            <a:spLocks noGrp="1"/>
          </p:cNvSpPr>
          <p:nvPr>
            <p:ph type="body" sz="quarter" idx="14" hasCustomPrompt="1"/>
          </p:nvPr>
        </p:nvSpPr>
        <p:spPr>
          <a:xfrm>
            <a:off x="453005" y="2871464"/>
            <a:ext cx="5113894" cy="441690"/>
          </a:xfrm>
        </p:spPr>
        <p:txBody>
          <a:bodyPr/>
          <a:lstStyle>
            <a:lvl1pPr marL="0" marR="0" indent="0" algn="l" defTabSz="1088776" rtl="0" eaLnBrk="1" fontAlgn="auto" latinLnBrk="0" hangingPunct="1">
              <a:lnSpc>
                <a:spcPct val="150000"/>
              </a:lnSpc>
              <a:spcBef>
                <a:spcPts val="0"/>
              </a:spcBef>
              <a:spcAft>
                <a:spcPts val="0"/>
              </a:spcAft>
              <a:buClrTx/>
              <a:buSzTx/>
              <a:buFontTx/>
              <a:buNone/>
              <a:tabLst/>
              <a:defRPr sz="1500">
                <a:solidFill>
                  <a:schemeClr val="bg1"/>
                </a:solidFill>
                <a:latin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5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FFFFFF"/>
                </a:solidFill>
                <a:effectLst/>
                <a:uLnTx/>
                <a:uFillTx/>
                <a:latin typeface="Arial" charset="0"/>
                <a:ea typeface="Arial" charset="0"/>
                <a:cs typeface="Arial" charset="0"/>
              </a:rPr>
              <a:t>Subtitle if needed, send pictures always to the background!</a:t>
            </a:r>
          </a:p>
        </p:txBody>
      </p:sp>
      <p:sp>
        <p:nvSpPr>
          <p:cNvPr id="15" name="Text Placeholder 21"/>
          <p:cNvSpPr>
            <a:spLocks noGrp="1"/>
          </p:cNvSpPr>
          <p:nvPr>
            <p:ph type="body" sz="quarter" idx="13" hasCustomPrompt="1"/>
          </p:nvPr>
        </p:nvSpPr>
        <p:spPr>
          <a:xfrm rot="21174480">
            <a:off x="7845043" y="3476917"/>
            <a:ext cx="3801187" cy="933629"/>
          </a:xfrm>
          <a:solidFill>
            <a:schemeClr val="bg1">
              <a:lumMod val="95000"/>
              <a:alpha val="80000"/>
            </a:schemeClr>
          </a:solidFill>
        </p:spPr>
        <p:txBody>
          <a:bodyPr/>
          <a:lstStyle>
            <a:lvl1pPr marL="0" indent="0">
              <a:buNone/>
              <a:defRPr sz="1500" baseline="0">
                <a:solidFill>
                  <a:schemeClr val="bg2">
                    <a:lumMod val="25000"/>
                  </a:schemeClr>
                </a:solidFill>
                <a:latin typeface="Arial" panose="020B0604020202020204" pitchFamily="34" charset="0"/>
                <a:cs typeface="Arial" panose="020B0604020202020204" pitchFamily="34" charset="0"/>
              </a:defRPr>
            </a:lvl1pPr>
          </a:lstStyle>
          <a:p>
            <a:pPr lvl="0"/>
            <a:r>
              <a:rPr lang="de-DE" dirty="0" err="1" smtClean="0"/>
              <a:t>Please</a:t>
            </a:r>
            <a:r>
              <a:rPr lang="de-DE" dirty="0" smtClean="0"/>
              <a:t> </a:t>
            </a:r>
            <a:r>
              <a:rPr lang="de-DE" dirty="0" err="1" smtClean="0"/>
              <a:t>set</a:t>
            </a:r>
            <a:r>
              <a:rPr lang="de-DE" dirty="0" smtClean="0"/>
              <a:t> </a:t>
            </a:r>
            <a:r>
              <a:rPr lang="de-DE" dirty="0" err="1" smtClean="0"/>
              <a:t>license-free</a:t>
            </a:r>
            <a:r>
              <a:rPr lang="de-DE" dirty="0" smtClean="0"/>
              <a:t> </a:t>
            </a:r>
            <a:r>
              <a:rPr lang="de-DE" dirty="0" err="1" smtClean="0"/>
              <a:t>picture</a:t>
            </a:r>
            <a:r>
              <a:rPr lang="de-DE" dirty="0" smtClean="0"/>
              <a:t> </a:t>
            </a:r>
            <a:r>
              <a:rPr lang="de-DE" dirty="0" err="1" smtClean="0"/>
              <a:t>as</a:t>
            </a:r>
            <a:r>
              <a:rPr lang="de-DE" dirty="0" smtClean="0"/>
              <a:t> </a:t>
            </a:r>
            <a:r>
              <a:rPr lang="de-DE" dirty="0" err="1" smtClean="0"/>
              <a:t>background</a:t>
            </a:r>
            <a:r>
              <a:rPr lang="de-DE" dirty="0" smtClean="0"/>
              <a:t> (e.g. https://unsplash.com/ , http://www.sitebuilderreport.com/stock-up , http://imagedirectory.wdf.sap.corp:6085/)</a:t>
            </a:r>
          </a:p>
        </p:txBody>
      </p:sp>
    </p:spTree>
    <p:extLst>
      <p:ext uri="{BB962C8B-B14F-4D97-AF65-F5344CB8AC3E}">
        <p14:creationId xmlns:p14="http://schemas.microsoft.com/office/powerpoint/2010/main" val="65415129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with picture">
    <p:bg>
      <p:bgPr>
        <a:solidFill>
          <a:schemeClr val="accent2">
            <a:lumMod val="20000"/>
            <a:lumOff val="80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15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9" name="Picture 28" descr="Humanoid Robot Wallpape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r="-1"/>
          <a:stretch/>
        </p:blipFill>
        <p:spPr bwMode="auto">
          <a:xfrm flipH="1">
            <a:off x="174" y="13937"/>
            <a:ext cx="121751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8"/>
          <p:cNvSpPr/>
          <p:nvPr userDrawn="1"/>
        </p:nvSpPr>
        <p:spPr>
          <a:xfrm flipH="1" flipV="1">
            <a:off x="175" y="0"/>
            <a:ext cx="5928812" cy="6858982"/>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037CC2">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337"/>
            <a:endParaRPr lang="en-US" sz="1574" dirty="0">
              <a:solidFill>
                <a:srgbClr val="FFFFFF"/>
              </a:solidFill>
            </a:endParaRP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51013" y="6077416"/>
            <a:ext cx="981259" cy="434684"/>
          </a:xfrm>
          <a:prstGeom prst="rect">
            <a:avLst/>
          </a:prstGeom>
        </p:spPr>
      </p:pic>
      <p:pic>
        <p:nvPicPr>
          <p:cNvPr id="14" name="Picture 13"/>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650501" y="6074199"/>
            <a:ext cx="1372447" cy="434684"/>
          </a:xfrm>
          <a:prstGeom prst="rect">
            <a:avLst/>
          </a:prstGeom>
        </p:spPr>
      </p:pic>
      <p:cxnSp>
        <p:nvCxnSpPr>
          <p:cNvPr id="17" name="Straight Connector 16"/>
          <p:cNvCxnSpPr/>
          <p:nvPr userDrawn="1"/>
        </p:nvCxnSpPr>
        <p:spPr>
          <a:xfrm>
            <a:off x="451014" y="2779822"/>
            <a:ext cx="27939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6"/>
          <p:cNvSpPr>
            <a:spLocks noGrp="1"/>
          </p:cNvSpPr>
          <p:nvPr>
            <p:ph type="body" sz="quarter" idx="10" hasCustomPrompt="1"/>
          </p:nvPr>
        </p:nvSpPr>
        <p:spPr>
          <a:xfrm>
            <a:off x="451014" y="2011797"/>
            <a:ext cx="5828647" cy="601359"/>
          </a:xfrm>
        </p:spPr>
        <p:txBody>
          <a:bodyPr/>
          <a:lstStyle>
            <a:lvl1pPr marL="0" marR="0" indent="0" algn="l" defTabSz="816337" rtl="0" eaLnBrk="1" fontAlgn="auto" latinLnBrk="0" hangingPunct="1">
              <a:lnSpc>
                <a:spcPct val="100000"/>
              </a:lnSpc>
              <a:spcBef>
                <a:spcPts val="0"/>
              </a:spcBef>
              <a:spcAft>
                <a:spcPts val="0"/>
              </a:spcAft>
              <a:buClrTx/>
              <a:buSzTx/>
              <a:buFontTx/>
              <a:buNone/>
              <a:tabLst/>
              <a:defRPr kumimoji="0" lang="en-US" sz="2999" b="1" i="0" u="none" strike="noStrike" kern="1200" cap="none" spc="0" normalizeH="0" baseline="0" noProof="0" dirty="0" smtClean="0">
                <a:ln>
                  <a:noFill/>
                </a:ln>
                <a:solidFill>
                  <a:schemeClr val="bg1"/>
                </a:solidFill>
                <a:effectLst/>
                <a:uLnTx/>
                <a:uFillTx/>
                <a:latin typeface="Arial" charset="0"/>
                <a:ea typeface="Arial" charset="0"/>
                <a:cs typeface="Arial" charset="0"/>
              </a:defRPr>
            </a:lvl1pPr>
          </a:lstStyle>
          <a:p>
            <a:pPr marL="0" marR="0" lvl="0" indent="0" algn="l" defTabSz="816337" rtl="0" eaLnBrk="1" fontAlgn="auto" latinLnBrk="0" hangingPunct="1">
              <a:lnSpc>
                <a:spcPct val="100000"/>
              </a:lnSpc>
              <a:spcBef>
                <a:spcPts val="0"/>
              </a:spcBef>
              <a:spcAft>
                <a:spcPts val="0"/>
              </a:spcAft>
              <a:buClrTx/>
              <a:buSzTx/>
              <a:buFontTx/>
              <a:buNone/>
              <a:tabLst/>
              <a:defRPr/>
            </a:pPr>
            <a:r>
              <a:rPr lang="en-US" sz="3000" b="1" dirty="0" smtClean="0">
                <a:solidFill>
                  <a:schemeClr val="bg1"/>
                </a:solidFill>
                <a:latin typeface="Arial" charset="0"/>
                <a:ea typeface="Arial" charset="0"/>
                <a:cs typeface="Arial" charset="0"/>
              </a:rPr>
              <a:t>Short Presentation Title</a:t>
            </a:r>
          </a:p>
          <a:p>
            <a:pPr lvl="0"/>
            <a:endParaRPr lang="en-US" dirty="0"/>
          </a:p>
        </p:txBody>
      </p:sp>
      <p:sp>
        <p:nvSpPr>
          <p:cNvPr id="18" name="Text Placeholder 16"/>
          <p:cNvSpPr>
            <a:spLocks noGrp="1"/>
          </p:cNvSpPr>
          <p:nvPr>
            <p:ph type="body" sz="quarter" idx="14" hasCustomPrompt="1"/>
          </p:nvPr>
        </p:nvSpPr>
        <p:spPr>
          <a:xfrm>
            <a:off x="451674" y="2873655"/>
            <a:ext cx="6423199" cy="1138564"/>
          </a:xfrm>
        </p:spPr>
        <p:txBody>
          <a:bodyPr/>
          <a:lstStyle>
            <a:lvl1pPr marL="0" marR="0" indent="0" algn="l" defTabSz="816337" rtl="0" eaLnBrk="1" fontAlgn="auto" latinLnBrk="0" hangingPunct="1">
              <a:lnSpc>
                <a:spcPct val="150000"/>
              </a:lnSpc>
              <a:spcBef>
                <a:spcPts val="0"/>
              </a:spcBef>
              <a:spcAft>
                <a:spcPts val="0"/>
              </a:spcAft>
              <a:buClrTx/>
              <a:buSzTx/>
              <a:buFontTx/>
              <a:buNone/>
              <a:tabLst/>
              <a:defRPr baseline="0">
                <a:solidFill>
                  <a:schemeClr val="bg1"/>
                </a:solidFill>
              </a:defRPr>
            </a:lvl1pPr>
          </a:lstStyle>
          <a:p>
            <a:pPr marL="0" marR="0" lvl="0" indent="0" algn="l" defTabSz="816337" rtl="0" eaLnBrk="1" fontAlgn="auto" latinLnBrk="0" hangingPunct="1">
              <a:lnSpc>
                <a:spcPct val="150000"/>
              </a:lnSpc>
              <a:spcBef>
                <a:spcPts val="0"/>
              </a:spcBef>
              <a:spcAft>
                <a:spcPts val="0"/>
              </a:spcAft>
              <a:buClrTx/>
              <a:buSzTx/>
              <a:buFontTx/>
              <a:buNone/>
              <a:tabLst/>
              <a:defRPr/>
            </a:pPr>
            <a:r>
              <a:rPr kumimoji="0" lang="en-US" sz="1574" b="1" i="0" u="none" strike="noStrike" kern="1200" cap="none" spc="0" normalizeH="0" baseline="0" noProof="0" dirty="0" smtClean="0">
                <a:ln>
                  <a:noFill/>
                </a:ln>
                <a:solidFill>
                  <a:srgbClr val="FFFFFF"/>
                </a:solidFill>
                <a:effectLst/>
                <a:uLnTx/>
                <a:uFillTx/>
                <a:latin typeface="Arial" charset="0"/>
                <a:ea typeface="Arial" charset="0"/>
                <a:cs typeface="Arial" charset="0"/>
              </a:rPr>
              <a:t>Speaker’s Name/Department (delete if not needed)</a:t>
            </a:r>
            <a:r>
              <a:rPr kumimoji="0" lang="en-US" sz="1574" b="0" i="0" u="none" strike="noStrike" kern="1200" cap="none" spc="0" normalizeH="0" baseline="0" noProof="0" dirty="0" smtClean="0">
                <a:ln>
                  <a:noFill/>
                </a:ln>
                <a:solidFill>
                  <a:srgbClr val="FFFFFF"/>
                </a:solidFill>
                <a:effectLst/>
                <a:uLnTx/>
                <a:uFillTx/>
                <a:latin typeface="BentonSans Medium" charset="0"/>
                <a:ea typeface="Arial" charset="0"/>
                <a:cs typeface="Arial" charset="0"/>
              </a:rPr>
              <a:t> </a:t>
            </a:r>
            <a:r>
              <a:rPr kumimoji="0" lang="en-US" sz="1574" b="0" i="0" u="none" strike="noStrike" kern="1200" cap="none" spc="0" normalizeH="0" baseline="0" noProof="0" dirty="0" smtClean="0">
                <a:ln>
                  <a:noFill/>
                </a:ln>
                <a:solidFill>
                  <a:srgbClr val="FFFFFF"/>
                </a:solidFill>
                <a:effectLst/>
                <a:uLnTx/>
                <a:uFillTx/>
                <a:latin typeface="Arial" charset="0"/>
                <a:ea typeface="Arial" charset="0"/>
                <a:cs typeface="Arial" charset="0"/>
              </a:rPr>
              <a:t>Month 00, 2015</a:t>
            </a:r>
          </a:p>
          <a:p>
            <a:pPr lvl="0"/>
            <a:endParaRPr lang="en-US" dirty="0"/>
          </a:p>
        </p:txBody>
      </p:sp>
    </p:spTree>
    <p:extLst>
      <p:ext uri="{BB962C8B-B14F-4D97-AF65-F5344CB8AC3E}">
        <p14:creationId xmlns:p14="http://schemas.microsoft.com/office/powerpoint/2010/main" val="401797606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2" name="Rectangle 18"/>
          <p:cNvSpPr/>
          <p:nvPr userDrawn="1"/>
        </p:nvSpPr>
        <p:spPr>
          <a:xfrm flipH="1" flipV="1">
            <a:off x="176" y="0"/>
            <a:ext cx="7463669" cy="6858982"/>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037CC2"/>
          </a:solidFill>
          <a:ln>
            <a:noFill/>
          </a:ln>
        </p:spPr>
        <p:style>
          <a:lnRef idx="2">
            <a:schemeClr val="accent1">
              <a:shade val="50000"/>
            </a:schemeClr>
          </a:lnRef>
          <a:fillRef idx="1">
            <a:schemeClr val="accent1"/>
          </a:fillRef>
          <a:effectRef idx="0">
            <a:schemeClr val="accent1"/>
          </a:effectRef>
          <a:fontRef idx="minor">
            <a:schemeClr val="lt1"/>
          </a:fontRef>
        </p:style>
        <p:txBody>
          <a:bodyPr lIns="91382" tIns="45690" rIns="91382" bIns="45690" rtlCol="0" anchor="ctr"/>
          <a:lstStyle/>
          <a:p>
            <a:pPr algn="ctr" defTabSz="1088047"/>
            <a:endParaRPr lang="en-US" sz="2099">
              <a:solidFill>
                <a:srgbClr val="FFFFFF"/>
              </a:solidFill>
            </a:endParaRPr>
          </a:p>
        </p:txBody>
      </p:sp>
      <p:pic>
        <p:nvPicPr>
          <p:cNvPr id="13" name="Picture 12"/>
          <p:cNvPicPr>
            <a:picLocks noChangeAspect="1"/>
          </p:cNvPicPr>
          <p:nvPr userDrawn="1"/>
        </p:nvPicPr>
        <p:blipFill>
          <a:blip r:embed="rId2"/>
          <a:stretch>
            <a:fillRect/>
          </a:stretch>
        </p:blipFill>
        <p:spPr>
          <a:xfrm>
            <a:off x="451015" y="6077416"/>
            <a:ext cx="877865" cy="434684"/>
          </a:xfrm>
          <a:prstGeom prst="rect">
            <a:avLst/>
          </a:prstGeom>
        </p:spPr>
      </p:pic>
      <p:pic>
        <p:nvPicPr>
          <p:cNvPr id="14" name="Picture 13"/>
          <p:cNvPicPr>
            <a:picLocks noChangeAspect="1"/>
          </p:cNvPicPr>
          <p:nvPr userDrawn="1"/>
        </p:nvPicPr>
        <p:blipFill>
          <a:blip r:embed="rId3"/>
          <a:stretch>
            <a:fillRect/>
          </a:stretch>
        </p:blipFill>
        <p:spPr>
          <a:xfrm>
            <a:off x="1650501" y="6074199"/>
            <a:ext cx="1227834" cy="434684"/>
          </a:xfrm>
          <a:prstGeom prst="rect">
            <a:avLst/>
          </a:prstGeom>
        </p:spPr>
      </p:pic>
      <p:cxnSp>
        <p:nvCxnSpPr>
          <p:cNvPr id="17" name="Straight Connector 16"/>
          <p:cNvCxnSpPr/>
          <p:nvPr userDrawn="1"/>
        </p:nvCxnSpPr>
        <p:spPr>
          <a:xfrm>
            <a:off x="451014" y="2779822"/>
            <a:ext cx="27939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21"/>
          <p:cNvSpPr>
            <a:spLocks noGrp="1"/>
          </p:cNvSpPr>
          <p:nvPr>
            <p:ph type="body" sz="quarter" idx="13" hasCustomPrompt="1"/>
          </p:nvPr>
        </p:nvSpPr>
        <p:spPr>
          <a:xfrm rot="21174480">
            <a:off x="7843004" y="3476116"/>
            <a:ext cx="3800197" cy="933413"/>
          </a:xfrm>
          <a:solidFill>
            <a:schemeClr val="bg1">
              <a:lumMod val="95000"/>
              <a:alpha val="80000"/>
            </a:schemeClr>
          </a:solidFill>
        </p:spPr>
        <p:txBody>
          <a:bodyPr/>
          <a:lstStyle>
            <a:lvl1pPr>
              <a:defRPr sz="1500" baseline="0">
                <a:solidFill>
                  <a:schemeClr val="bg2">
                    <a:lumMod val="25000"/>
                  </a:schemeClr>
                </a:solidFill>
              </a:defRPr>
            </a:lvl1pPr>
          </a:lstStyle>
          <a:p>
            <a:pPr lvl="0"/>
            <a:r>
              <a:rPr lang="en-US" noProof="0" dirty="0" smtClean="0"/>
              <a:t>Please set license-free picture as background </a:t>
            </a:r>
            <a:r>
              <a:rPr lang="de-DE" dirty="0" smtClean="0"/>
              <a:t>(e.g. https://unsplash.com/ , http://www.sitebuilderreport.com/stock-up , http://imagedirectory.wdf.sap.corp:6085/)</a:t>
            </a:r>
          </a:p>
        </p:txBody>
      </p:sp>
      <p:sp>
        <p:nvSpPr>
          <p:cNvPr id="11" name="Text Placeholder 16"/>
          <p:cNvSpPr>
            <a:spLocks noGrp="1"/>
          </p:cNvSpPr>
          <p:nvPr>
            <p:ph type="body" sz="quarter" idx="10" hasCustomPrompt="1"/>
          </p:nvPr>
        </p:nvSpPr>
        <p:spPr>
          <a:xfrm>
            <a:off x="451015" y="2011795"/>
            <a:ext cx="5828647" cy="601359"/>
          </a:xfrm>
        </p:spPr>
        <p:txBody>
          <a:bodyPr/>
          <a:lstStyle>
            <a:lvl1pPr marL="0" marR="0" indent="0" algn="l" defTabSz="1088047" rtl="0" eaLnBrk="1" fontAlgn="auto" latinLnBrk="0" hangingPunct="1">
              <a:lnSpc>
                <a:spcPct val="100000"/>
              </a:lnSpc>
              <a:spcBef>
                <a:spcPts val="0"/>
              </a:spcBef>
              <a:spcAft>
                <a:spcPts val="0"/>
              </a:spcAft>
              <a:buClrTx/>
              <a:buSzTx/>
              <a:buFontTx/>
              <a:buNone/>
              <a:tabLst/>
              <a:defRPr kumimoji="0" lang="en-US" sz="3999" b="1" i="0" u="none" strike="noStrike" kern="1200" cap="none" spc="0" normalizeH="0" baseline="0" noProof="0" dirty="0" smtClean="0">
                <a:ln>
                  <a:noFill/>
                </a:ln>
                <a:solidFill>
                  <a:schemeClr val="bg1"/>
                </a:solidFill>
                <a:effectLst/>
                <a:uLnTx/>
                <a:uFillTx/>
                <a:latin typeface="Arial" charset="0"/>
                <a:ea typeface="Arial" charset="0"/>
                <a:cs typeface="Arial" charset="0"/>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lang="en-US" sz="3999" b="1" dirty="0" smtClean="0">
                <a:solidFill>
                  <a:schemeClr val="bg1"/>
                </a:solidFill>
                <a:latin typeface="Arial" charset="0"/>
                <a:ea typeface="Arial" charset="0"/>
                <a:cs typeface="Arial" charset="0"/>
              </a:rPr>
              <a:t>Short Presentation Title</a:t>
            </a:r>
          </a:p>
          <a:p>
            <a:pPr lvl="0"/>
            <a:endParaRPr lang="de-DE" dirty="0"/>
          </a:p>
        </p:txBody>
      </p:sp>
      <p:sp>
        <p:nvSpPr>
          <p:cNvPr id="18" name="Text Placeholder 16"/>
          <p:cNvSpPr>
            <a:spLocks noGrp="1"/>
          </p:cNvSpPr>
          <p:nvPr>
            <p:ph type="body" sz="quarter" idx="14" hasCustomPrompt="1"/>
          </p:nvPr>
        </p:nvSpPr>
        <p:spPr>
          <a:xfrm>
            <a:off x="451675" y="2873655"/>
            <a:ext cx="6423198" cy="1138564"/>
          </a:xfrm>
        </p:spPr>
        <p:txBody>
          <a:bodyPr/>
          <a:lstStyle>
            <a:lvl1pPr marL="0" marR="0" indent="0" algn="l" defTabSz="1088047" rtl="0" eaLnBrk="1" fontAlgn="auto" latinLnBrk="0" hangingPunct="1">
              <a:lnSpc>
                <a:spcPct val="150000"/>
              </a:lnSpc>
              <a:spcBef>
                <a:spcPts val="0"/>
              </a:spcBef>
              <a:spcAft>
                <a:spcPts val="0"/>
              </a:spcAft>
              <a:buClrTx/>
              <a:buSzTx/>
              <a:buFontTx/>
              <a:buNone/>
              <a:tabLst/>
              <a:defRPr baseline="0">
                <a:solidFill>
                  <a:schemeClr val="bg1"/>
                </a:solidFill>
              </a:defRPr>
            </a:lvl1pPr>
          </a:lstStyle>
          <a:p>
            <a:pPr marL="0" marR="0" lvl="0" indent="0" algn="l" defTabSz="1088047" rtl="0" eaLnBrk="1" fontAlgn="auto" latinLnBrk="0" hangingPunct="1">
              <a:lnSpc>
                <a:spcPct val="150000"/>
              </a:lnSpc>
              <a:spcBef>
                <a:spcPts val="0"/>
              </a:spcBef>
              <a:spcAft>
                <a:spcPts val="0"/>
              </a:spcAft>
              <a:buClrTx/>
              <a:buSzTx/>
              <a:buFontTx/>
              <a:buNone/>
              <a:tabLst/>
              <a:defRPr/>
            </a:pPr>
            <a:r>
              <a:rPr kumimoji="0" lang="en-US" sz="2099" b="1" i="0" u="none" strike="noStrike" kern="1200" cap="none" spc="0" normalizeH="0" baseline="0" noProof="0" dirty="0" smtClean="0">
                <a:ln>
                  <a:noFill/>
                </a:ln>
                <a:solidFill>
                  <a:srgbClr val="FFFFFF"/>
                </a:solidFill>
                <a:effectLst/>
                <a:uLnTx/>
                <a:uFillTx/>
                <a:latin typeface="Arial" charset="0"/>
                <a:ea typeface="Arial" charset="0"/>
                <a:cs typeface="Arial" charset="0"/>
              </a:rPr>
              <a:t>Speaker’s Name/Department (delete if not needed)</a:t>
            </a:r>
            <a:r>
              <a:rPr kumimoji="0" lang="en-US" sz="2099" b="0" i="0" u="none" strike="noStrike" kern="1200" cap="none" spc="0" normalizeH="0" baseline="0" noProof="0" dirty="0" smtClean="0">
                <a:ln>
                  <a:noFill/>
                </a:ln>
                <a:solidFill>
                  <a:srgbClr val="FFFFFF"/>
                </a:solidFill>
                <a:effectLst/>
                <a:uLnTx/>
                <a:uFillTx/>
                <a:latin typeface="BentonSans Medium" charset="0"/>
                <a:ea typeface="Arial" charset="0"/>
                <a:cs typeface="Arial" charset="0"/>
              </a:rPr>
              <a:t> </a:t>
            </a:r>
            <a:r>
              <a:rPr kumimoji="0" lang="en-US" sz="2099" b="0" i="0" u="none" strike="noStrike" kern="1200" cap="none" spc="0" normalizeH="0" baseline="0" noProof="0" dirty="0" smtClean="0">
                <a:ln>
                  <a:noFill/>
                </a:ln>
                <a:solidFill>
                  <a:srgbClr val="FFFFFF"/>
                </a:solidFill>
                <a:effectLst/>
                <a:uLnTx/>
                <a:uFillTx/>
                <a:latin typeface="Arial" charset="0"/>
                <a:ea typeface="Arial" charset="0"/>
                <a:cs typeface="Arial" charset="0"/>
              </a:rPr>
              <a:t>Month 00, 2015</a:t>
            </a:r>
          </a:p>
          <a:p>
            <a:pPr lvl="0"/>
            <a:endParaRPr lang="de-DE" dirty="0"/>
          </a:p>
        </p:txBody>
      </p:sp>
    </p:spTree>
    <p:extLst>
      <p:ext uri="{BB962C8B-B14F-4D97-AF65-F5344CB8AC3E}">
        <p14:creationId xmlns:p14="http://schemas.microsoft.com/office/powerpoint/2010/main" val="268348227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Pr>
        <a:solidFill>
          <a:schemeClr val="bg2"/>
        </a:solidFill>
        <a:effectLst/>
      </p:bgPr>
    </p:bg>
    <p:spTree>
      <p:nvGrpSpPr>
        <p:cNvPr id="1" name=""/>
        <p:cNvGrpSpPr/>
        <p:nvPr/>
      </p:nvGrpSpPr>
      <p:grpSpPr>
        <a:xfrm>
          <a:off x="0" y="0"/>
          <a:ext cx="0" cy="0"/>
          <a:chOff x="0" y="0"/>
          <a:chExt cx="0" cy="0"/>
        </a:xfrm>
      </p:grpSpPr>
      <p:sp>
        <p:nvSpPr>
          <p:cNvPr id="9" name="Rectangle 18"/>
          <p:cNvSpPr/>
          <p:nvPr userDrawn="1"/>
        </p:nvSpPr>
        <p:spPr>
          <a:xfrm>
            <a:off x="6321766" y="0"/>
            <a:ext cx="5870234" cy="6863824"/>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337835 w 5782960"/>
              <a:gd name="connsiteY0" fmla="*/ 0 h 139700"/>
              <a:gd name="connsiteX1" fmla="*/ 5782960 w 5782960"/>
              <a:gd name="connsiteY1" fmla="*/ 0 h 139700"/>
              <a:gd name="connsiteX2" fmla="*/ 5782960 w 5782960"/>
              <a:gd name="connsiteY2" fmla="*/ 139700 h 139700"/>
              <a:gd name="connsiteX3" fmla="*/ 0 w 5782960"/>
              <a:gd name="connsiteY3" fmla="*/ 139700 h 139700"/>
              <a:gd name="connsiteX4" fmla="*/ 337835 w 5782960"/>
              <a:gd name="connsiteY4" fmla="*/ 0 h 139700"/>
              <a:gd name="connsiteX0" fmla="*/ 1111103 w 6556228"/>
              <a:gd name="connsiteY0" fmla="*/ 0 h 139700"/>
              <a:gd name="connsiteX1" fmla="*/ 6556228 w 6556228"/>
              <a:gd name="connsiteY1" fmla="*/ 0 h 139700"/>
              <a:gd name="connsiteX2" fmla="*/ 6556228 w 6556228"/>
              <a:gd name="connsiteY2" fmla="*/ 139700 h 139700"/>
              <a:gd name="connsiteX3" fmla="*/ 0 w 6556228"/>
              <a:gd name="connsiteY3" fmla="*/ 139700 h 139700"/>
              <a:gd name="connsiteX4" fmla="*/ 1111103 w 6556228"/>
              <a:gd name="connsiteY4" fmla="*/ 0 h 139700"/>
              <a:gd name="connsiteX0" fmla="*/ 1117988 w 6563113"/>
              <a:gd name="connsiteY0" fmla="*/ 0 h 139851"/>
              <a:gd name="connsiteX1" fmla="*/ 6563113 w 6563113"/>
              <a:gd name="connsiteY1" fmla="*/ 0 h 139851"/>
              <a:gd name="connsiteX2" fmla="*/ 6563113 w 6563113"/>
              <a:gd name="connsiteY2" fmla="*/ 139700 h 139851"/>
              <a:gd name="connsiteX3" fmla="*/ 0 w 6563113"/>
              <a:gd name="connsiteY3" fmla="*/ 139851 h 139851"/>
              <a:gd name="connsiteX4" fmla="*/ 1117988 w 6563113"/>
              <a:gd name="connsiteY4" fmla="*/ 0 h 139851"/>
              <a:gd name="connsiteX0" fmla="*/ 1191936 w 6637061"/>
              <a:gd name="connsiteY0" fmla="*/ 0 h 139851"/>
              <a:gd name="connsiteX1" fmla="*/ 6637061 w 6637061"/>
              <a:gd name="connsiteY1" fmla="*/ 0 h 139851"/>
              <a:gd name="connsiteX2" fmla="*/ 6637061 w 6637061"/>
              <a:gd name="connsiteY2" fmla="*/ 139700 h 139851"/>
              <a:gd name="connsiteX3" fmla="*/ 0 w 6637061"/>
              <a:gd name="connsiteY3" fmla="*/ 139851 h 139851"/>
              <a:gd name="connsiteX4" fmla="*/ 1191936 w 6637061"/>
              <a:gd name="connsiteY4" fmla="*/ 0 h 13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7061" h="139851">
                <a:moveTo>
                  <a:pt x="1191936" y="0"/>
                </a:moveTo>
                <a:lnTo>
                  <a:pt x="6637061" y="0"/>
                </a:lnTo>
                <a:lnTo>
                  <a:pt x="6637061" y="139700"/>
                </a:lnTo>
                <a:lnTo>
                  <a:pt x="0" y="139851"/>
                </a:lnTo>
                <a:lnTo>
                  <a:pt x="1191936" y="0"/>
                </a:lnTo>
                <a:close/>
              </a:path>
            </a:pathLst>
          </a:cu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2" tIns="45690" rIns="91382" bIns="45690" rtlCol="0" anchor="ctr"/>
          <a:lstStyle/>
          <a:p>
            <a:pPr algn="ctr" defTabSz="1088047"/>
            <a:endParaRPr lang="en-US" sz="2099">
              <a:solidFill>
                <a:srgbClr val="FFFFFF"/>
              </a:solidFill>
            </a:endParaRPr>
          </a:p>
        </p:txBody>
      </p:sp>
      <p:sp>
        <p:nvSpPr>
          <p:cNvPr id="7" name="Rectangle 18"/>
          <p:cNvSpPr/>
          <p:nvPr userDrawn="1"/>
        </p:nvSpPr>
        <p:spPr>
          <a:xfrm flipH="1" flipV="1">
            <a:off x="-3" y="0"/>
            <a:ext cx="7461942" cy="6857394"/>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037CC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2" tIns="45690" rIns="91382" bIns="45690" rtlCol="0" anchor="ctr"/>
          <a:lstStyle/>
          <a:p>
            <a:pPr algn="ctr" defTabSz="1088047"/>
            <a:endParaRPr lang="en-US" sz="2099">
              <a:solidFill>
                <a:srgbClr val="FFFFFF"/>
              </a:solidFill>
            </a:endParaRPr>
          </a:p>
        </p:txBody>
      </p:sp>
      <p:cxnSp>
        <p:nvCxnSpPr>
          <p:cNvPr id="12" name="Straight Connector 11"/>
          <p:cNvCxnSpPr/>
          <p:nvPr userDrawn="1"/>
        </p:nvCxnSpPr>
        <p:spPr>
          <a:xfrm>
            <a:off x="450736" y="2779178"/>
            <a:ext cx="279327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16"/>
          <p:cNvSpPr>
            <a:spLocks noGrp="1"/>
          </p:cNvSpPr>
          <p:nvPr>
            <p:ph type="body" sz="quarter" idx="10" hasCustomPrompt="1"/>
          </p:nvPr>
        </p:nvSpPr>
        <p:spPr>
          <a:xfrm>
            <a:off x="450736" y="2125994"/>
            <a:ext cx="2953775" cy="601359"/>
          </a:xfrm>
        </p:spPr>
        <p:txBody>
          <a:bodyPr/>
          <a:lstStyle>
            <a:lvl1pPr marL="0" marR="0" indent="0" algn="l" defTabSz="1088047" rtl="0" eaLnBrk="1" fontAlgn="auto" latinLnBrk="0" hangingPunct="1">
              <a:lnSpc>
                <a:spcPct val="100000"/>
              </a:lnSpc>
              <a:spcBef>
                <a:spcPts val="0"/>
              </a:spcBef>
              <a:spcAft>
                <a:spcPts val="0"/>
              </a:spcAft>
              <a:buClrTx/>
              <a:buSzTx/>
              <a:buFontTx/>
              <a:buNone/>
              <a:tabLst/>
              <a:defRPr kumimoji="0" lang="en-US" sz="3499" b="1" i="0" u="none" strike="noStrike" kern="1200" cap="none" spc="0" normalizeH="0" baseline="0" noProof="0" dirty="0" smtClean="0">
                <a:ln>
                  <a:noFill/>
                </a:ln>
                <a:solidFill>
                  <a:srgbClr val="FFFFFF"/>
                </a:solidFill>
                <a:effectLst/>
                <a:uLnTx/>
                <a:uFillTx/>
                <a:latin typeface="Arial" charset="0"/>
                <a:ea typeface="Arial" charset="0"/>
                <a:cs typeface="Arial" charset="0"/>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3499" b="1" i="0" u="none" strike="noStrike" kern="1200" cap="none" spc="0" normalizeH="0" baseline="0" noProof="0" dirty="0" smtClean="0">
                <a:ln>
                  <a:noFill/>
                </a:ln>
                <a:solidFill>
                  <a:srgbClr val="FFFFFF"/>
                </a:solidFill>
                <a:effectLst/>
                <a:uLnTx/>
                <a:uFillTx/>
                <a:latin typeface="Arial" charset="0"/>
                <a:ea typeface="Arial" charset="0"/>
                <a:cs typeface="Arial" charset="0"/>
              </a:rPr>
              <a:t>Divider Page</a:t>
            </a:r>
          </a:p>
          <a:p>
            <a:pPr lvl="0"/>
            <a:endParaRPr lang="de-DE" dirty="0"/>
          </a:p>
        </p:txBody>
      </p:sp>
      <p:sp>
        <p:nvSpPr>
          <p:cNvPr id="18" name="Text Placeholder 16"/>
          <p:cNvSpPr>
            <a:spLocks noGrp="1"/>
          </p:cNvSpPr>
          <p:nvPr>
            <p:ph type="body" sz="quarter" idx="14" hasCustomPrompt="1"/>
          </p:nvPr>
        </p:nvSpPr>
        <p:spPr>
          <a:xfrm>
            <a:off x="452889" y="2870799"/>
            <a:ext cx="5112563" cy="441588"/>
          </a:xfrm>
        </p:spPr>
        <p:txBody>
          <a:bodyPr/>
          <a:lstStyle>
            <a:lvl1pPr marL="0" marR="0" indent="0" algn="l" defTabSz="1088047" rtl="0" eaLnBrk="1" fontAlgn="auto" latinLnBrk="0" hangingPunct="1">
              <a:lnSpc>
                <a:spcPct val="150000"/>
              </a:lnSpc>
              <a:spcBef>
                <a:spcPts val="0"/>
              </a:spcBef>
              <a:spcAft>
                <a:spcPts val="0"/>
              </a:spcAft>
              <a:buClrTx/>
              <a:buSzTx/>
              <a:buFontTx/>
              <a:buNone/>
              <a:tabLst/>
              <a:defRPr sz="1500">
                <a:solidFill>
                  <a:schemeClr val="bg1"/>
                </a:solidFill>
              </a:defRPr>
            </a:lvl1pPr>
          </a:lstStyle>
          <a:p>
            <a:pPr marL="0" marR="0" lvl="0" indent="0" algn="l" defTabSz="1088047" rtl="0" eaLnBrk="1" fontAlgn="auto" latinLnBrk="0" hangingPunct="1">
              <a:lnSpc>
                <a:spcPct val="15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FFFFFF"/>
                </a:solidFill>
                <a:effectLst/>
                <a:uLnTx/>
                <a:uFillTx/>
                <a:latin typeface="Arial" charset="0"/>
                <a:ea typeface="Arial" charset="0"/>
                <a:cs typeface="Arial" charset="0"/>
              </a:rPr>
              <a:t>Subtitle if needed, send pictures always to the background!</a:t>
            </a:r>
          </a:p>
        </p:txBody>
      </p:sp>
      <p:sp>
        <p:nvSpPr>
          <p:cNvPr id="11" name="Text Placeholder 21"/>
          <p:cNvSpPr>
            <a:spLocks noGrp="1"/>
          </p:cNvSpPr>
          <p:nvPr>
            <p:ph type="body" sz="quarter" idx="13" hasCustomPrompt="1"/>
          </p:nvPr>
        </p:nvSpPr>
        <p:spPr>
          <a:xfrm rot="21174480">
            <a:off x="7843004" y="3476116"/>
            <a:ext cx="3800197" cy="933413"/>
          </a:xfrm>
          <a:solidFill>
            <a:schemeClr val="bg1">
              <a:lumMod val="95000"/>
              <a:alpha val="80000"/>
            </a:schemeClr>
          </a:solidFill>
        </p:spPr>
        <p:txBody>
          <a:bodyPr/>
          <a:lstStyle>
            <a:lvl1pPr>
              <a:defRPr sz="1500" baseline="0">
                <a:solidFill>
                  <a:schemeClr val="bg2">
                    <a:lumMod val="25000"/>
                  </a:schemeClr>
                </a:solidFill>
              </a:defRPr>
            </a:lvl1pPr>
          </a:lstStyle>
          <a:p>
            <a:pPr lvl="0"/>
            <a:r>
              <a:rPr lang="de-DE" dirty="0" err="1" smtClean="0"/>
              <a:t>Please</a:t>
            </a:r>
            <a:r>
              <a:rPr lang="de-DE" dirty="0" smtClean="0"/>
              <a:t> </a:t>
            </a:r>
            <a:r>
              <a:rPr lang="de-DE" dirty="0" err="1" smtClean="0"/>
              <a:t>set</a:t>
            </a:r>
            <a:r>
              <a:rPr lang="de-DE" dirty="0" smtClean="0"/>
              <a:t> </a:t>
            </a:r>
            <a:r>
              <a:rPr lang="de-DE" dirty="0" err="1" smtClean="0"/>
              <a:t>license-free</a:t>
            </a:r>
            <a:r>
              <a:rPr lang="de-DE" dirty="0" smtClean="0"/>
              <a:t> </a:t>
            </a:r>
            <a:r>
              <a:rPr lang="de-DE" dirty="0" err="1" smtClean="0"/>
              <a:t>picture</a:t>
            </a:r>
            <a:r>
              <a:rPr lang="de-DE" dirty="0" smtClean="0"/>
              <a:t> </a:t>
            </a:r>
            <a:r>
              <a:rPr lang="de-DE" dirty="0" err="1" smtClean="0"/>
              <a:t>as</a:t>
            </a:r>
            <a:r>
              <a:rPr lang="de-DE" dirty="0" smtClean="0"/>
              <a:t> </a:t>
            </a:r>
            <a:r>
              <a:rPr lang="de-DE" dirty="0" err="1" smtClean="0"/>
              <a:t>background</a:t>
            </a:r>
            <a:r>
              <a:rPr lang="de-DE" dirty="0" smtClean="0"/>
              <a:t> (e.g. https://unsplash.com/ , http://www.sitebuilderreport.com/stock-up , http://imagedirectory.wdf.sap.corp:6085/)</a:t>
            </a:r>
          </a:p>
        </p:txBody>
      </p:sp>
    </p:spTree>
    <p:extLst>
      <p:ext uri="{BB962C8B-B14F-4D97-AF65-F5344CB8AC3E}">
        <p14:creationId xmlns:p14="http://schemas.microsoft.com/office/powerpoint/2010/main" val="3852200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pos="2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ivider Page with logo">
    <p:spTree>
      <p:nvGrpSpPr>
        <p:cNvPr id="1" name=""/>
        <p:cNvGrpSpPr/>
        <p:nvPr/>
      </p:nvGrpSpPr>
      <p:grpSpPr>
        <a:xfrm>
          <a:off x="0" y="0"/>
          <a:ext cx="0" cy="0"/>
          <a:chOff x="0" y="0"/>
          <a:chExt cx="0" cy="0"/>
        </a:xfrm>
      </p:grpSpPr>
      <p:sp>
        <p:nvSpPr>
          <p:cNvPr id="10" name="Rectangle 18"/>
          <p:cNvSpPr/>
          <p:nvPr userDrawn="1"/>
        </p:nvSpPr>
        <p:spPr>
          <a:xfrm>
            <a:off x="6380718" y="0"/>
            <a:ext cx="5982695" cy="6863824"/>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337835 w 5782960"/>
              <a:gd name="connsiteY0" fmla="*/ 0 h 139700"/>
              <a:gd name="connsiteX1" fmla="*/ 5782960 w 5782960"/>
              <a:gd name="connsiteY1" fmla="*/ 0 h 139700"/>
              <a:gd name="connsiteX2" fmla="*/ 5782960 w 5782960"/>
              <a:gd name="connsiteY2" fmla="*/ 139700 h 139700"/>
              <a:gd name="connsiteX3" fmla="*/ 0 w 5782960"/>
              <a:gd name="connsiteY3" fmla="*/ 139700 h 139700"/>
              <a:gd name="connsiteX4" fmla="*/ 337835 w 5782960"/>
              <a:gd name="connsiteY4" fmla="*/ 0 h 139700"/>
              <a:gd name="connsiteX0" fmla="*/ 1111103 w 6556228"/>
              <a:gd name="connsiteY0" fmla="*/ 0 h 139700"/>
              <a:gd name="connsiteX1" fmla="*/ 6556228 w 6556228"/>
              <a:gd name="connsiteY1" fmla="*/ 0 h 139700"/>
              <a:gd name="connsiteX2" fmla="*/ 6556228 w 6556228"/>
              <a:gd name="connsiteY2" fmla="*/ 139700 h 139700"/>
              <a:gd name="connsiteX3" fmla="*/ 0 w 6556228"/>
              <a:gd name="connsiteY3" fmla="*/ 139700 h 139700"/>
              <a:gd name="connsiteX4" fmla="*/ 1111103 w 6556228"/>
              <a:gd name="connsiteY4" fmla="*/ 0 h 139700"/>
              <a:gd name="connsiteX0" fmla="*/ 1117988 w 6563113"/>
              <a:gd name="connsiteY0" fmla="*/ 0 h 139851"/>
              <a:gd name="connsiteX1" fmla="*/ 6563113 w 6563113"/>
              <a:gd name="connsiteY1" fmla="*/ 0 h 139851"/>
              <a:gd name="connsiteX2" fmla="*/ 6563113 w 6563113"/>
              <a:gd name="connsiteY2" fmla="*/ 139700 h 139851"/>
              <a:gd name="connsiteX3" fmla="*/ 0 w 6563113"/>
              <a:gd name="connsiteY3" fmla="*/ 139851 h 139851"/>
              <a:gd name="connsiteX4" fmla="*/ 1117988 w 6563113"/>
              <a:gd name="connsiteY4" fmla="*/ 0 h 139851"/>
              <a:gd name="connsiteX0" fmla="*/ 1191936 w 6637061"/>
              <a:gd name="connsiteY0" fmla="*/ 0 h 139851"/>
              <a:gd name="connsiteX1" fmla="*/ 6637061 w 6637061"/>
              <a:gd name="connsiteY1" fmla="*/ 0 h 139851"/>
              <a:gd name="connsiteX2" fmla="*/ 6637061 w 6637061"/>
              <a:gd name="connsiteY2" fmla="*/ 139700 h 139851"/>
              <a:gd name="connsiteX3" fmla="*/ 0 w 6637061"/>
              <a:gd name="connsiteY3" fmla="*/ 139851 h 139851"/>
              <a:gd name="connsiteX4" fmla="*/ 1191936 w 6637061"/>
              <a:gd name="connsiteY4" fmla="*/ 0 h 13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7061" h="139851">
                <a:moveTo>
                  <a:pt x="1191936" y="0"/>
                </a:moveTo>
                <a:lnTo>
                  <a:pt x="6637061" y="0"/>
                </a:lnTo>
                <a:lnTo>
                  <a:pt x="6637061" y="139700"/>
                </a:lnTo>
                <a:lnTo>
                  <a:pt x="0" y="139851"/>
                </a:lnTo>
                <a:lnTo>
                  <a:pt x="1191936" y="0"/>
                </a:lnTo>
                <a:close/>
              </a:path>
            </a:pathLst>
          </a:custGeom>
          <a:solidFill>
            <a:srgbClr val="15446F"/>
          </a:solidFill>
          <a:ln>
            <a:noFill/>
          </a:ln>
        </p:spPr>
        <p:style>
          <a:lnRef idx="2">
            <a:schemeClr val="accent1">
              <a:shade val="50000"/>
            </a:schemeClr>
          </a:lnRef>
          <a:fillRef idx="1">
            <a:schemeClr val="accent1"/>
          </a:fillRef>
          <a:effectRef idx="0">
            <a:schemeClr val="accent1"/>
          </a:effectRef>
          <a:fontRef idx="minor">
            <a:schemeClr val="lt1"/>
          </a:fontRef>
        </p:style>
        <p:txBody>
          <a:bodyPr lIns="91382" tIns="45690" rIns="91382" bIns="45690" rtlCol="0" anchor="ctr"/>
          <a:lstStyle/>
          <a:p>
            <a:pPr algn="ctr" defTabSz="1088047"/>
            <a:endParaRPr lang="en-US" sz="2099">
              <a:solidFill>
                <a:srgbClr val="FFFFFF"/>
              </a:solidFill>
            </a:endParaRPr>
          </a:p>
        </p:txBody>
      </p:sp>
      <p:sp>
        <p:nvSpPr>
          <p:cNvPr id="11" name="Rectangle 18"/>
          <p:cNvSpPr/>
          <p:nvPr userDrawn="1"/>
        </p:nvSpPr>
        <p:spPr>
          <a:xfrm flipH="1" flipV="1">
            <a:off x="-3" y="0"/>
            <a:ext cx="7461942" cy="6857394"/>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037CC2"/>
          </a:solidFill>
          <a:ln>
            <a:noFill/>
          </a:ln>
        </p:spPr>
        <p:style>
          <a:lnRef idx="2">
            <a:schemeClr val="accent1">
              <a:shade val="50000"/>
            </a:schemeClr>
          </a:lnRef>
          <a:fillRef idx="1">
            <a:schemeClr val="accent1"/>
          </a:fillRef>
          <a:effectRef idx="0">
            <a:schemeClr val="accent1"/>
          </a:effectRef>
          <a:fontRef idx="minor">
            <a:schemeClr val="lt1"/>
          </a:fontRef>
        </p:style>
        <p:txBody>
          <a:bodyPr lIns="91382" tIns="45690" rIns="91382" bIns="45690" rtlCol="0" anchor="ctr"/>
          <a:lstStyle/>
          <a:p>
            <a:pPr algn="ctr" defTabSz="1088047"/>
            <a:endParaRPr lang="en-US" sz="2099">
              <a:solidFill>
                <a:srgbClr val="FFFFFF"/>
              </a:solidFill>
            </a:endParaRPr>
          </a:p>
        </p:txBody>
      </p:sp>
      <p:pic>
        <p:nvPicPr>
          <p:cNvPr id="13" name="Picture 12"/>
          <p:cNvPicPr>
            <a:picLocks noChangeAspect="1"/>
          </p:cNvPicPr>
          <p:nvPr userDrawn="1"/>
        </p:nvPicPr>
        <p:blipFill>
          <a:blip r:embed="rId2"/>
          <a:stretch>
            <a:fillRect/>
          </a:stretch>
        </p:blipFill>
        <p:spPr>
          <a:xfrm>
            <a:off x="7964938" y="2237463"/>
            <a:ext cx="3260733" cy="1154381"/>
          </a:xfrm>
          <a:prstGeom prst="rect">
            <a:avLst/>
          </a:prstGeom>
        </p:spPr>
      </p:pic>
      <p:cxnSp>
        <p:nvCxnSpPr>
          <p:cNvPr id="12" name="Straight Connector 11"/>
          <p:cNvCxnSpPr/>
          <p:nvPr userDrawn="1"/>
        </p:nvCxnSpPr>
        <p:spPr>
          <a:xfrm>
            <a:off x="450736" y="2779178"/>
            <a:ext cx="279327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16"/>
          <p:cNvSpPr>
            <a:spLocks noGrp="1"/>
          </p:cNvSpPr>
          <p:nvPr>
            <p:ph type="body" sz="quarter" idx="10" hasCustomPrompt="1"/>
          </p:nvPr>
        </p:nvSpPr>
        <p:spPr>
          <a:xfrm>
            <a:off x="450736" y="2125994"/>
            <a:ext cx="2953775" cy="601359"/>
          </a:xfrm>
        </p:spPr>
        <p:txBody>
          <a:bodyPr/>
          <a:lstStyle>
            <a:lvl1pPr marL="0" marR="0" indent="0" algn="l" defTabSz="1088047" rtl="0" eaLnBrk="1" fontAlgn="auto" latinLnBrk="0" hangingPunct="1">
              <a:lnSpc>
                <a:spcPct val="100000"/>
              </a:lnSpc>
              <a:spcBef>
                <a:spcPts val="0"/>
              </a:spcBef>
              <a:spcAft>
                <a:spcPts val="0"/>
              </a:spcAft>
              <a:buClrTx/>
              <a:buSzTx/>
              <a:buFontTx/>
              <a:buNone/>
              <a:tabLst/>
              <a:defRPr kumimoji="0" lang="en-US" sz="3499" b="1" i="0" u="none" strike="noStrike" kern="1200" cap="none" spc="0" normalizeH="0" baseline="0" noProof="0" dirty="0" smtClean="0">
                <a:ln>
                  <a:noFill/>
                </a:ln>
                <a:solidFill>
                  <a:srgbClr val="FFFFFF"/>
                </a:solidFill>
                <a:effectLst/>
                <a:uLnTx/>
                <a:uFillTx/>
                <a:latin typeface="Arial" charset="0"/>
                <a:ea typeface="Arial" charset="0"/>
                <a:cs typeface="Arial" charset="0"/>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3499" b="1" i="0" u="none" strike="noStrike" kern="1200" cap="none" spc="0" normalizeH="0" baseline="0" noProof="0" dirty="0" smtClean="0">
                <a:ln>
                  <a:noFill/>
                </a:ln>
                <a:solidFill>
                  <a:srgbClr val="FFFFFF"/>
                </a:solidFill>
                <a:effectLst/>
                <a:uLnTx/>
                <a:uFillTx/>
                <a:latin typeface="Arial" charset="0"/>
                <a:ea typeface="Arial" charset="0"/>
                <a:cs typeface="Arial" charset="0"/>
              </a:rPr>
              <a:t>Divider Page</a:t>
            </a:r>
          </a:p>
          <a:p>
            <a:pPr lvl="0"/>
            <a:endParaRPr lang="de-DE" dirty="0"/>
          </a:p>
        </p:txBody>
      </p:sp>
      <p:sp>
        <p:nvSpPr>
          <p:cNvPr id="18" name="Text Placeholder 16"/>
          <p:cNvSpPr>
            <a:spLocks noGrp="1"/>
          </p:cNvSpPr>
          <p:nvPr>
            <p:ph type="body" sz="quarter" idx="14" hasCustomPrompt="1"/>
          </p:nvPr>
        </p:nvSpPr>
        <p:spPr>
          <a:xfrm>
            <a:off x="451720" y="2870799"/>
            <a:ext cx="5112563" cy="441588"/>
          </a:xfrm>
        </p:spPr>
        <p:txBody>
          <a:bodyPr/>
          <a:lstStyle>
            <a:lvl1pPr marL="0" marR="0" indent="0" algn="l" defTabSz="1088047" rtl="0" eaLnBrk="1" fontAlgn="auto" latinLnBrk="0" hangingPunct="1">
              <a:lnSpc>
                <a:spcPct val="150000"/>
              </a:lnSpc>
              <a:spcBef>
                <a:spcPts val="0"/>
              </a:spcBef>
              <a:spcAft>
                <a:spcPts val="0"/>
              </a:spcAft>
              <a:buClrTx/>
              <a:buSzTx/>
              <a:buFontTx/>
              <a:buNone/>
              <a:tabLst/>
              <a:defRPr sz="1500">
                <a:solidFill>
                  <a:schemeClr val="bg1"/>
                </a:solidFill>
              </a:defRPr>
            </a:lvl1pPr>
          </a:lstStyle>
          <a:p>
            <a:pPr>
              <a:lnSpc>
                <a:spcPct val="150000"/>
              </a:lnSpc>
            </a:pPr>
            <a:r>
              <a:rPr lang="en-US" sz="1500" dirty="0" smtClean="0">
                <a:solidFill>
                  <a:schemeClr val="bg1"/>
                </a:solidFill>
                <a:latin typeface="Arial" charset="0"/>
                <a:ea typeface="Arial" charset="0"/>
                <a:cs typeface="Arial" charset="0"/>
              </a:rPr>
              <a:t>Subtitle if needed. This Slide works without pictures</a:t>
            </a:r>
          </a:p>
        </p:txBody>
      </p:sp>
    </p:spTree>
    <p:extLst>
      <p:ext uri="{BB962C8B-B14F-4D97-AF65-F5344CB8AC3E}">
        <p14:creationId xmlns:p14="http://schemas.microsoft.com/office/powerpoint/2010/main" val="1504085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pos="2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2"/>
      </p:bgRef>
    </p:bg>
    <p:spTree>
      <p:nvGrpSpPr>
        <p:cNvPr id="1" name=""/>
        <p:cNvGrpSpPr/>
        <p:nvPr/>
      </p:nvGrpSpPr>
      <p:grpSpPr>
        <a:xfrm>
          <a:off x="0" y="0"/>
          <a:ext cx="0" cy="0"/>
          <a:chOff x="0" y="0"/>
          <a:chExt cx="0" cy="0"/>
        </a:xfrm>
      </p:grpSpPr>
      <p:sp>
        <p:nvSpPr>
          <p:cNvPr id="8" name="Rectangle 18"/>
          <p:cNvSpPr/>
          <p:nvPr userDrawn="1"/>
        </p:nvSpPr>
        <p:spPr>
          <a:xfrm>
            <a:off x="6272789" y="0"/>
            <a:ext cx="5916037" cy="6863824"/>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337835 w 5782960"/>
              <a:gd name="connsiteY0" fmla="*/ 0 h 139700"/>
              <a:gd name="connsiteX1" fmla="*/ 5782960 w 5782960"/>
              <a:gd name="connsiteY1" fmla="*/ 0 h 139700"/>
              <a:gd name="connsiteX2" fmla="*/ 5782960 w 5782960"/>
              <a:gd name="connsiteY2" fmla="*/ 139700 h 139700"/>
              <a:gd name="connsiteX3" fmla="*/ 0 w 5782960"/>
              <a:gd name="connsiteY3" fmla="*/ 139700 h 139700"/>
              <a:gd name="connsiteX4" fmla="*/ 337835 w 5782960"/>
              <a:gd name="connsiteY4" fmla="*/ 0 h 139700"/>
              <a:gd name="connsiteX0" fmla="*/ 1111103 w 6556228"/>
              <a:gd name="connsiteY0" fmla="*/ 0 h 139700"/>
              <a:gd name="connsiteX1" fmla="*/ 6556228 w 6556228"/>
              <a:gd name="connsiteY1" fmla="*/ 0 h 139700"/>
              <a:gd name="connsiteX2" fmla="*/ 6556228 w 6556228"/>
              <a:gd name="connsiteY2" fmla="*/ 139700 h 139700"/>
              <a:gd name="connsiteX3" fmla="*/ 0 w 6556228"/>
              <a:gd name="connsiteY3" fmla="*/ 139700 h 139700"/>
              <a:gd name="connsiteX4" fmla="*/ 1111103 w 6556228"/>
              <a:gd name="connsiteY4" fmla="*/ 0 h 139700"/>
              <a:gd name="connsiteX0" fmla="*/ 1117988 w 6563113"/>
              <a:gd name="connsiteY0" fmla="*/ 0 h 139851"/>
              <a:gd name="connsiteX1" fmla="*/ 6563113 w 6563113"/>
              <a:gd name="connsiteY1" fmla="*/ 0 h 139851"/>
              <a:gd name="connsiteX2" fmla="*/ 6563113 w 6563113"/>
              <a:gd name="connsiteY2" fmla="*/ 139700 h 139851"/>
              <a:gd name="connsiteX3" fmla="*/ 0 w 6563113"/>
              <a:gd name="connsiteY3" fmla="*/ 139851 h 139851"/>
              <a:gd name="connsiteX4" fmla="*/ 1117988 w 6563113"/>
              <a:gd name="connsiteY4" fmla="*/ 0 h 13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3113" h="139851">
                <a:moveTo>
                  <a:pt x="1117988" y="0"/>
                </a:moveTo>
                <a:lnTo>
                  <a:pt x="6563113" y="0"/>
                </a:lnTo>
                <a:lnTo>
                  <a:pt x="6563113" y="139700"/>
                </a:lnTo>
                <a:lnTo>
                  <a:pt x="0" y="139851"/>
                </a:lnTo>
                <a:lnTo>
                  <a:pt x="1117988" y="0"/>
                </a:lnTo>
                <a:close/>
              </a:path>
            </a:pathLst>
          </a:custGeom>
          <a:solidFill>
            <a:srgbClr val="15446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2" tIns="45690" rIns="91382" bIns="45690" rtlCol="0" anchor="ctr"/>
          <a:lstStyle/>
          <a:p>
            <a:pPr algn="ctr" defTabSz="1088047"/>
            <a:endParaRPr lang="en-US" sz="2099">
              <a:solidFill>
                <a:srgbClr val="FFFFFF"/>
              </a:solidFill>
            </a:endParaRPr>
          </a:p>
        </p:txBody>
      </p:sp>
      <p:cxnSp>
        <p:nvCxnSpPr>
          <p:cNvPr id="9" name="Straight Connector 8"/>
          <p:cNvCxnSpPr/>
          <p:nvPr userDrawn="1"/>
        </p:nvCxnSpPr>
        <p:spPr>
          <a:xfrm>
            <a:off x="8125886" y="3571874"/>
            <a:ext cx="238415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stretch>
            <a:fillRect/>
          </a:stretch>
        </p:blipFill>
        <p:spPr>
          <a:xfrm>
            <a:off x="8076310" y="5774750"/>
            <a:ext cx="1071124" cy="530378"/>
          </a:xfrm>
          <a:prstGeom prst="rect">
            <a:avLst/>
          </a:prstGeom>
        </p:spPr>
      </p:pic>
      <p:pic>
        <p:nvPicPr>
          <p:cNvPr id="13" name="Picture 12"/>
          <p:cNvPicPr>
            <a:picLocks noChangeAspect="1"/>
          </p:cNvPicPr>
          <p:nvPr userDrawn="1"/>
        </p:nvPicPr>
        <p:blipFill>
          <a:blip r:embed="rId3"/>
          <a:stretch>
            <a:fillRect/>
          </a:stretch>
        </p:blipFill>
        <p:spPr>
          <a:xfrm>
            <a:off x="9480730" y="5774750"/>
            <a:ext cx="1466737" cy="519262"/>
          </a:xfrm>
          <a:prstGeom prst="rect">
            <a:avLst/>
          </a:prstGeom>
        </p:spPr>
      </p:pic>
      <p:sp>
        <p:nvSpPr>
          <p:cNvPr id="14" name="TextBox 13"/>
          <p:cNvSpPr txBox="1"/>
          <p:nvPr userDrawn="1"/>
        </p:nvSpPr>
        <p:spPr>
          <a:xfrm>
            <a:off x="7986392" y="6605915"/>
            <a:ext cx="3825710" cy="246148"/>
          </a:xfrm>
          <a:prstGeom prst="rect">
            <a:avLst/>
          </a:prstGeom>
          <a:noFill/>
        </p:spPr>
        <p:txBody>
          <a:bodyPr wrap="none" lIns="91382" tIns="45690" rIns="91382" bIns="45690" rtlCol="0">
            <a:spAutoFit/>
          </a:bodyPr>
          <a:lstStyle/>
          <a:p>
            <a:pPr defTabSz="1088047"/>
            <a:r>
              <a:rPr lang="en-US" sz="1000" dirty="0" smtClean="0">
                <a:solidFill>
                  <a:srgbClr val="FFFFFF">
                    <a:lumMod val="75000"/>
                  </a:srgbClr>
                </a:solidFill>
                <a:ea typeface="Arial" charset="0"/>
                <a:cs typeface="Arial" charset="0"/>
              </a:rPr>
              <a:t>© 2015 SAP SE or an SAP affiliate company. All rights reserved.</a:t>
            </a:r>
            <a:endParaRPr lang="en-US" sz="1000" dirty="0">
              <a:solidFill>
                <a:srgbClr val="FFFFFF">
                  <a:lumMod val="75000"/>
                </a:srgbClr>
              </a:solidFill>
              <a:ea typeface="Arial" charset="0"/>
              <a:cs typeface="Arial" charset="0"/>
            </a:endParaRPr>
          </a:p>
        </p:txBody>
      </p:sp>
      <p:sp>
        <p:nvSpPr>
          <p:cNvPr id="17" name="Text Placeholder 16"/>
          <p:cNvSpPr>
            <a:spLocks noGrp="1"/>
          </p:cNvSpPr>
          <p:nvPr>
            <p:ph type="body" sz="quarter" idx="10" hasCustomPrompt="1"/>
          </p:nvPr>
        </p:nvSpPr>
        <p:spPr>
          <a:xfrm>
            <a:off x="8077222" y="2875330"/>
            <a:ext cx="2588531" cy="601359"/>
          </a:xfrm>
        </p:spPr>
        <p:txBody>
          <a:bodyPr/>
          <a:lstStyle>
            <a:lvl1pPr marL="0" marR="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lang="en-US" sz="3999" b="1" kern="1200" noProof="0" dirty="0" smtClean="0">
                <a:solidFill>
                  <a:schemeClr val="bg1"/>
                </a:solidFill>
                <a:latin typeface="Arial" charset="0"/>
                <a:ea typeface="Arial" charset="0"/>
                <a:cs typeface="Arial" charset="0"/>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3999" b="1" i="0" u="none" strike="noStrike" kern="1200" cap="none" spc="0" normalizeH="0" baseline="0" noProof="0" dirty="0" smtClean="0">
                <a:ln>
                  <a:noFill/>
                </a:ln>
                <a:solidFill>
                  <a:srgbClr val="FFFFFF"/>
                </a:solidFill>
                <a:effectLst/>
                <a:uLnTx/>
                <a:uFillTx/>
                <a:latin typeface="Arial" charset="0"/>
                <a:ea typeface="Arial" charset="0"/>
                <a:cs typeface="Arial" charset="0"/>
              </a:rPr>
              <a:t>Thank you</a:t>
            </a:r>
          </a:p>
          <a:p>
            <a:pPr lvl="0"/>
            <a:endParaRPr lang="de-DE" dirty="0"/>
          </a:p>
        </p:txBody>
      </p:sp>
      <p:sp>
        <p:nvSpPr>
          <p:cNvPr id="20" name="Text Placeholder 16"/>
          <p:cNvSpPr>
            <a:spLocks noGrp="1"/>
          </p:cNvSpPr>
          <p:nvPr>
            <p:ph type="body" sz="quarter" idx="11" hasCustomPrompt="1"/>
          </p:nvPr>
        </p:nvSpPr>
        <p:spPr>
          <a:xfrm>
            <a:off x="8076311" y="3788589"/>
            <a:ext cx="2588531" cy="1873782"/>
          </a:xfrm>
        </p:spPr>
        <p:txBody>
          <a:bodyPr/>
          <a:lstStyle>
            <a:lvl1pPr marL="0" marR="0" indent="0" algn="l" defTabSz="1088047" rtl="0" eaLnBrk="1" fontAlgn="auto" latinLnBrk="0" hangingPunct="1">
              <a:lnSpc>
                <a:spcPct val="100000"/>
              </a:lnSpc>
              <a:spcBef>
                <a:spcPts val="0"/>
              </a:spcBef>
              <a:spcAft>
                <a:spcPts val="0"/>
              </a:spcAft>
              <a:buClrTx/>
              <a:buSzTx/>
              <a:buFontTx/>
              <a:buNone/>
              <a:tabLst/>
              <a:defRPr sz="2099" baseline="0">
                <a:solidFill>
                  <a:schemeClr val="bg1"/>
                </a:solidFill>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2099" b="0" i="0" u="none" strike="noStrike" kern="1200" cap="none" spc="0" normalizeH="0" baseline="0" noProof="0" dirty="0" smtClean="0">
                <a:ln>
                  <a:noFill/>
                </a:ln>
                <a:solidFill>
                  <a:srgbClr val="FFFFFF"/>
                </a:solidFill>
                <a:effectLst/>
                <a:uLnTx/>
                <a:uFillTx/>
                <a:latin typeface="Arial" charset="0"/>
                <a:ea typeface="Arial" charset="0"/>
                <a:cs typeface="Arial" charset="0"/>
              </a:rPr>
              <a:t>Contact information:                           </a:t>
            </a:r>
          </a:p>
          <a:p>
            <a:pPr marL="0" marR="0" lvl="0" indent="0" algn="l" defTabSz="1088047" rtl="0" eaLnBrk="1" fontAlgn="auto" latinLnBrk="0" hangingPunct="1">
              <a:lnSpc>
                <a:spcPct val="100000"/>
              </a:lnSpc>
              <a:spcBef>
                <a:spcPts val="0"/>
              </a:spcBef>
              <a:spcAft>
                <a:spcPts val="0"/>
              </a:spcAft>
              <a:buClrTx/>
              <a:buSzTx/>
              <a:buFontTx/>
              <a:buNone/>
              <a:tabLst/>
              <a:defRPr/>
            </a:pPr>
            <a:endParaRPr kumimoji="0" lang="en-US" sz="2099" b="0" i="0" u="none" strike="noStrike" kern="1200" cap="none" spc="0" normalizeH="0" baseline="0" noProof="0" dirty="0" smtClean="0">
              <a:ln>
                <a:noFill/>
              </a:ln>
              <a:solidFill>
                <a:srgbClr val="FFFFFF"/>
              </a:solidFill>
              <a:effectLst/>
              <a:uLnTx/>
              <a:uFillTx/>
              <a:latin typeface="Arial" charset="0"/>
              <a:ea typeface="Arial" charset="0"/>
              <a:cs typeface="Arial" charset="0"/>
            </a:endParaRPr>
          </a:p>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2099" b="0" i="0" u="none" strike="noStrike" kern="1200" cap="none" spc="0" normalizeH="0" baseline="0" noProof="0" dirty="0" smtClean="0">
                <a:ln>
                  <a:noFill/>
                </a:ln>
                <a:solidFill>
                  <a:srgbClr val="FFFFFF"/>
                </a:solidFill>
                <a:effectLst/>
                <a:uLnTx/>
                <a:uFillTx/>
                <a:latin typeface="Arial" charset="0"/>
                <a:ea typeface="Arial" charset="0"/>
                <a:cs typeface="Arial" charset="0"/>
              </a:rPr>
              <a:t>First name Last name Title                 Address            Phone number</a:t>
            </a:r>
          </a:p>
          <a:p>
            <a:pPr lvl="0"/>
            <a:endParaRPr lang="de-DE" dirty="0"/>
          </a:p>
        </p:txBody>
      </p:sp>
      <p:sp>
        <p:nvSpPr>
          <p:cNvPr id="15" name="Text Placeholder 21"/>
          <p:cNvSpPr>
            <a:spLocks noGrp="1"/>
          </p:cNvSpPr>
          <p:nvPr>
            <p:ph type="body" sz="quarter" idx="13" hasCustomPrompt="1"/>
          </p:nvPr>
        </p:nvSpPr>
        <p:spPr>
          <a:xfrm rot="21174480">
            <a:off x="981707" y="3561043"/>
            <a:ext cx="3800197" cy="933413"/>
          </a:xfrm>
          <a:solidFill>
            <a:schemeClr val="bg1">
              <a:lumMod val="95000"/>
              <a:alpha val="80000"/>
            </a:schemeClr>
          </a:solidFill>
        </p:spPr>
        <p:txBody>
          <a:bodyPr/>
          <a:lstStyle>
            <a:lvl1pPr>
              <a:defRPr sz="1500" baseline="0">
                <a:solidFill>
                  <a:schemeClr val="bg2">
                    <a:lumMod val="25000"/>
                  </a:schemeClr>
                </a:solidFill>
              </a:defRPr>
            </a:lvl1pPr>
          </a:lstStyle>
          <a:p>
            <a:pPr lvl="0"/>
            <a:r>
              <a:rPr lang="de-DE" dirty="0" err="1" smtClean="0"/>
              <a:t>Please</a:t>
            </a:r>
            <a:r>
              <a:rPr lang="de-DE" dirty="0" smtClean="0"/>
              <a:t> </a:t>
            </a:r>
            <a:r>
              <a:rPr lang="de-DE" dirty="0" err="1" smtClean="0"/>
              <a:t>set</a:t>
            </a:r>
            <a:r>
              <a:rPr lang="de-DE" dirty="0" smtClean="0"/>
              <a:t> </a:t>
            </a:r>
            <a:r>
              <a:rPr lang="de-DE" dirty="0" err="1" smtClean="0"/>
              <a:t>license-free</a:t>
            </a:r>
            <a:r>
              <a:rPr lang="de-DE" dirty="0" smtClean="0"/>
              <a:t> </a:t>
            </a:r>
            <a:r>
              <a:rPr lang="de-DE" dirty="0" err="1" smtClean="0"/>
              <a:t>picture</a:t>
            </a:r>
            <a:r>
              <a:rPr lang="de-DE" dirty="0" smtClean="0"/>
              <a:t> </a:t>
            </a:r>
            <a:r>
              <a:rPr lang="de-DE" dirty="0" err="1" smtClean="0"/>
              <a:t>as</a:t>
            </a:r>
            <a:r>
              <a:rPr lang="de-DE" dirty="0" smtClean="0"/>
              <a:t> </a:t>
            </a:r>
            <a:r>
              <a:rPr lang="de-DE" dirty="0" err="1" smtClean="0"/>
              <a:t>background</a:t>
            </a:r>
            <a:r>
              <a:rPr lang="de-DE" dirty="0" smtClean="0"/>
              <a:t> (e.g. https://unsplash.com/ , http://www.sitebuilderreport.com/stock-up , http://imagedirectory.wdf.sap.corp:6085/)</a:t>
            </a:r>
          </a:p>
        </p:txBody>
      </p:sp>
    </p:spTree>
    <p:extLst>
      <p:ext uri="{BB962C8B-B14F-4D97-AF65-F5344CB8AC3E}">
        <p14:creationId xmlns:p14="http://schemas.microsoft.com/office/powerpoint/2010/main" val="3852464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icture">
    <p:bg>
      <p:bgPr>
        <a:solidFill>
          <a:schemeClr val="bg2"/>
        </a:solidFill>
        <a:effectLst/>
      </p:bgPr>
    </p:bg>
    <p:spTree>
      <p:nvGrpSpPr>
        <p:cNvPr id="1" name=""/>
        <p:cNvGrpSpPr/>
        <p:nvPr/>
      </p:nvGrpSpPr>
      <p:grpSpPr>
        <a:xfrm>
          <a:off x="0" y="0"/>
          <a:ext cx="0" cy="0"/>
          <a:chOff x="0" y="0"/>
          <a:chExt cx="0" cy="0"/>
        </a:xfrm>
      </p:grpSpPr>
      <p:sp>
        <p:nvSpPr>
          <p:cNvPr id="14"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19"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13" name="TextBox 12"/>
          <p:cNvSpPr txBox="1"/>
          <p:nvPr userDrawn="1"/>
        </p:nvSpPr>
        <p:spPr bwMode="black">
          <a:xfrm>
            <a:off x="323916" y="6620812"/>
            <a:ext cx="3727654" cy="307706"/>
          </a:xfrm>
          <a:prstGeom prst="rect">
            <a:avLst/>
          </a:prstGeom>
          <a:noFill/>
        </p:spPr>
        <p:txBody>
          <a:bodyPr wrap="none" lIns="85675" tIns="0" rIns="0" bIns="0" rtlCol="0">
            <a:spAutoFit/>
          </a:bodyPr>
          <a:lstStyle/>
          <a:p>
            <a:pPr defTabSz="1088047">
              <a:buClr>
                <a:srgbClr val="FFFFFF"/>
              </a:buClr>
              <a:buFont typeface="Arial" pitchFamily="34" charset="0"/>
              <a:buNone/>
              <a:defRPr/>
            </a:pPr>
            <a:r>
              <a:rPr lang="en-US" sz="1000" dirty="0" smtClean="0">
                <a:solidFill>
                  <a:srgbClr val="000000">
                    <a:lumMod val="65000"/>
                    <a:lumOff val="35000"/>
                  </a:srgbClr>
                </a:solidFill>
                <a:ea typeface="Arial" charset="0"/>
                <a:cs typeface="Arial" charset="0"/>
              </a:rPr>
              <a:t>© 2015 SAP SE or an SAP affiliate company. All rights reserved.</a:t>
            </a:r>
          </a:p>
          <a:p>
            <a:pPr defTabSz="1088047">
              <a:buClr>
                <a:srgbClr val="FFFFFF"/>
              </a:buClr>
              <a:buFont typeface="Arial" pitchFamily="34" charset="0"/>
              <a:buNone/>
            </a:pPr>
            <a:r>
              <a:rPr lang="en-US" sz="1000" dirty="0" smtClean="0">
                <a:solidFill>
                  <a:srgbClr val="FFFFFF"/>
                </a:solidFill>
              </a:rPr>
              <a:t>.</a:t>
            </a:r>
          </a:p>
        </p:txBody>
      </p:sp>
      <p:sp>
        <p:nvSpPr>
          <p:cNvPr id="12" name="Text Placeholder 21"/>
          <p:cNvSpPr>
            <a:spLocks noGrp="1"/>
          </p:cNvSpPr>
          <p:nvPr>
            <p:ph type="body" sz="quarter" idx="15" hasCustomPrompt="1"/>
          </p:nvPr>
        </p:nvSpPr>
        <p:spPr>
          <a:xfrm rot="21174480">
            <a:off x="4096223" y="3219000"/>
            <a:ext cx="3800197" cy="933413"/>
          </a:xfrm>
          <a:solidFill>
            <a:schemeClr val="bg1">
              <a:lumMod val="95000"/>
              <a:alpha val="80000"/>
            </a:schemeClr>
          </a:solidFill>
        </p:spPr>
        <p:txBody>
          <a:bodyPr/>
          <a:lstStyle>
            <a:lvl1pPr>
              <a:defRPr sz="1500" baseline="0">
                <a:solidFill>
                  <a:schemeClr val="bg2">
                    <a:lumMod val="25000"/>
                  </a:schemeClr>
                </a:solidFill>
              </a:defRPr>
            </a:lvl1pPr>
          </a:lstStyle>
          <a:p>
            <a:pPr lvl="0"/>
            <a:r>
              <a:rPr lang="de-DE" dirty="0" err="1" smtClean="0"/>
              <a:t>Please</a:t>
            </a:r>
            <a:r>
              <a:rPr lang="de-DE" dirty="0" smtClean="0"/>
              <a:t> </a:t>
            </a:r>
            <a:r>
              <a:rPr lang="de-DE" dirty="0" err="1" smtClean="0"/>
              <a:t>set</a:t>
            </a:r>
            <a:r>
              <a:rPr lang="de-DE" dirty="0" smtClean="0"/>
              <a:t> </a:t>
            </a:r>
            <a:r>
              <a:rPr lang="de-DE" dirty="0" err="1" smtClean="0"/>
              <a:t>license-free</a:t>
            </a:r>
            <a:r>
              <a:rPr lang="de-DE" dirty="0" smtClean="0"/>
              <a:t> </a:t>
            </a:r>
            <a:r>
              <a:rPr lang="de-DE" dirty="0" err="1" smtClean="0"/>
              <a:t>picture</a:t>
            </a:r>
            <a:r>
              <a:rPr lang="de-DE" dirty="0" smtClean="0"/>
              <a:t> </a:t>
            </a:r>
            <a:r>
              <a:rPr lang="de-DE" dirty="0" err="1" smtClean="0"/>
              <a:t>as</a:t>
            </a:r>
            <a:r>
              <a:rPr lang="de-DE" dirty="0" smtClean="0"/>
              <a:t> </a:t>
            </a:r>
            <a:r>
              <a:rPr lang="de-DE" dirty="0" err="1" smtClean="0"/>
              <a:t>background</a:t>
            </a:r>
            <a:r>
              <a:rPr lang="de-DE" dirty="0" smtClean="0"/>
              <a:t> (e.g. https://unsplash.com/ , http://www.sitebuilderreport.com/stock-up , http://imagedirectory.wdf.sap.corp:6085/)</a:t>
            </a:r>
          </a:p>
        </p:txBody>
      </p:sp>
      <p:sp>
        <p:nvSpPr>
          <p:cNvPr id="15" name="Rectangle 14"/>
          <p:cNvSpPr/>
          <p:nvPr userDrawn="1"/>
        </p:nvSpPr>
        <p:spPr>
          <a:xfrm>
            <a:off x="450736" y="-1"/>
            <a:ext cx="11287360" cy="133562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2" tIns="45690" rIns="91382" bIns="45690" rtlCol="0" anchor="ctr"/>
          <a:lstStyle/>
          <a:p>
            <a:pPr algn="ctr" defTabSz="1088047"/>
            <a:endParaRPr lang="en-US" sz="2099">
              <a:solidFill>
                <a:srgbClr val="FFFFFF"/>
              </a:solidFill>
            </a:endParaRPr>
          </a:p>
        </p:txBody>
      </p:sp>
      <p:sp>
        <p:nvSpPr>
          <p:cNvPr id="18" name="Rectangle 17"/>
          <p:cNvSpPr/>
          <p:nvPr userDrawn="1"/>
        </p:nvSpPr>
        <p:spPr>
          <a:xfrm>
            <a:off x="450736" y="-4251"/>
            <a:ext cx="11287360" cy="149473"/>
          </a:xfrm>
          <a:prstGeom prst="rect">
            <a:avLst/>
          </a:prstGeom>
          <a:solidFill>
            <a:srgbClr val="037CC2"/>
          </a:solidFill>
          <a:ln>
            <a:noFill/>
          </a:ln>
        </p:spPr>
        <p:style>
          <a:lnRef idx="2">
            <a:schemeClr val="accent1">
              <a:shade val="50000"/>
            </a:schemeClr>
          </a:lnRef>
          <a:fillRef idx="1">
            <a:schemeClr val="accent1"/>
          </a:fillRef>
          <a:effectRef idx="0">
            <a:schemeClr val="accent1"/>
          </a:effectRef>
          <a:fontRef idx="minor">
            <a:schemeClr val="lt1"/>
          </a:fontRef>
        </p:style>
        <p:txBody>
          <a:bodyPr lIns="91382" tIns="45690" rIns="91382" bIns="45690" rtlCol="0" anchor="ctr"/>
          <a:lstStyle/>
          <a:p>
            <a:pPr algn="ctr" defTabSz="1088047"/>
            <a:endParaRPr lang="en-US" sz="2099">
              <a:solidFill>
                <a:srgbClr val="FFFFFF"/>
              </a:solidFill>
            </a:endParaRPr>
          </a:p>
        </p:txBody>
      </p:sp>
      <p:sp>
        <p:nvSpPr>
          <p:cNvPr id="7" name="Text Placeholder 21"/>
          <p:cNvSpPr>
            <a:spLocks noGrp="1"/>
          </p:cNvSpPr>
          <p:nvPr>
            <p:ph type="body" sz="quarter" idx="13" hasCustomPrompt="1"/>
          </p:nvPr>
        </p:nvSpPr>
        <p:spPr>
          <a:xfrm>
            <a:off x="485048" y="210720"/>
            <a:ext cx="11186844" cy="654497"/>
          </a:xfrm>
        </p:spPr>
        <p:txBody>
          <a:bodyPr/>
          <a:lstStyle>
            <a:lvl1pPr marL="0" indent="0" algn="l" defTabSz="1088047" rtl="0" eaLnBrk="1" latinLnBrk="0" hangingPunct="1">
              <a:spcBef>
                <a:spcPts val="400"/>
              </a:spcBef>
              <a:buClr>
                <a:schemeClr val="bg2">
                  <a:lumMod val="25000"/>
                </a:schemeClr>
              </a:buClr>
              <a:buSzPct val="80000"/>
              <a:buFontTx/>
              <a:buNone/>
              <a:defRPr lang="en-US" sz="3999" b="1" kern="1200" dirty="0">
                <a:solidFill>
                  <a:schemeClr val="bg2">
                    <a:lumMod val="25000"/>
                  </a:schemeClr>
                </a:solidFill>
                <a:latin typeface="Arial" charset="0"/>
                <a:ea typeface="Arial" charset="0"/>
                <a:cs typeface="Arial" charset="0"/>
              </a:defRPr>
            </a:lvl1pPr>
          </a:lstStyle>
          <a:p>
            <a:r>
              <a:rPr lang="en-US" sz="3999" b="1" dirty="0" smtClean="0">
                <a:solidFill>
                  <a:schemeClr val="bg2">
                    <a:lumMod val="25000"/>
                  </a:schemeClr>
                </a:solidFill>
                <a:latin typeface="Arial" charset="0"/>
                <a:ea typeface="Arial" charset="0"/>
                <a:cs typeface="Arial" charset="0"/>
              </a:rPr>
              <a:t>This is for Slides with pictures</a:t>
            </a:r>
            <a:endParaRPr lang="en-US" sz="3999" b="1" dirty="0">
              <a:solidFill>
                <a:schemeClr val="bg2">
                  <a:lumMod val="25000"/>
                </a:schemeClr>
              </a:solidFill>
              <a:latin typeface="Arial" charset="0"/>
              <a:ea typeface="Arial" charset="0"/>
              <a:cs typeface="Arial" charset="0"/>
            </a:endParaRPr>
          </a:p>
        </p:txBody>
      </p:sp>
      <p:sp>
        <p:nvSpPr>
          <p:cNvPr id="5" name="Text Placeholder 4"/>
          <p:cNvSpPr>
            <a:spLocks noGrp="1"/>
          </p:cNvSpPr>
          <p:nvPr>
            <p:ph type="body" sz="quarter" idx="16" hasCustomPrompt="1"/>
          </p:nvPr>
        </p:nvSpPr>
        <p:spPr>
          <a:xfrm>
            <a:off x="485048" y="912982"/>
            <a:ext cx="11186844" cy="374872"/>
          </a:xfrm>
        </p:spPr>
        <p:txBody>
          <a:bodyPr/>
          <a:lstStyle>
            <a:lvl1pPr marL="0" indent="0" fontAlgn="base">
              <a:spcBef>
                <a:spcPts val="600"/>
              </a:spcBef>
              <a:spcAft>
                <a:spcPct val="0"/>
              </a:spcAft>
              <a:buClr>
                <a:srgbClr val="F0AB00"/>
              </a:buClr>
              <a:buSzPct val="80000"/>
              <a:buNone/>
              <a:defRPr>
                <a:latin typeface="Arial" panose="020B0604020202020204" pitchFamily="34" charset="0"/>
                <a:cs typeface="Arial" panose="020B0604020202020204" pitchFamily="34" charset="0"/>
              </a:defRPr>
            </a:lvl1pPr>
          </a:lstStyle>
          <a:p>
            <a:pPr fontAlgn="base">
              <a:spcBef>
                <a:spcPts val="600"/>
              </a:spcBef>
              <a:spcAft>
                <a:spcPct val="0"/>
              </a:spcAft>
              <a:buClr>
                <a:srgbClr val="F0AB00"/>
              </a:buClr>
              <a:buSzPct val="80000"/>
            </a:pPr>
            <a:r>
              <a:rPr lang="de-DE" sz="1999" kern="0" dirty="0" err="1" smtClean="0">
                <a:ea typeface="Arial Unicode MS" pitchFamily="34" charset="-128"/>
                <a:cs typeface="Arial Unicode MS" pitchFamily="34" charset="-128"/>
              </a:rPr>
              <a:t>Some</a:t>
            </a:r>
            <a:r>
              <a:rPr lang="de-DE" sz="1999" kern="0" dirty="0" smtClean="0">
                <a:ea typeface="Arial Unicode MS" pitchFamily="34" charset="-128"/>
                <a:cs typeface="Arial Unicode MS" pitchFamily="34" charset="-128"/>
              </a:rPr>
              <a:t> </a:t>
            </a:r>
            <a:r>
              <a:rPr lang="de-DE" sz="1999" kern="0" dirty="0" err="1" smtClean="0">
                <a:ea typeface="Arial Unicode MS" pitchFamily="34" charset="-128"/>
                <a:cs typeface="Arial Unicode MS" pitchFamily="34" charset="-128"/>
              </a:rPr>
              <a:t>catchy</a:t>
            </a:r>
            <a:r>
              <a:rPr lang="de-DE" sz="1999" kern="0" dirty="0" smtClean="0">
                <a:ea typeface="Arial Unicode MS" pitchFamily="34" charset="-128"/>
                <a:cs typeface="Arial Unicode MS" pitchFamily="34" charset="-128"/>
              </a:rPr>
              <a:t> </a:t>
            </a:r>
            <a:r>
              <a:rPr lang="de-DE" sz="1999" kern="0" dirty="0" err="1" smtClean="0">
                <a:ea typeface="Arial Unicode MS" pitchFamily="34" charset="-128"/>
                <a:cs typeface="Arial Unicode MS" pitchFamily="34" charset="-128"/>
              </a:rPr>
              <a:t>sub</a:t>
            </a:r>
            <a:r>
              <a:rPr lang="de-DE" sz="1999" kern="0" dirty="0" smtClean="0">
                <a:ea typeface="Arial Unicode MS" pitchFamily="34" charset="-128"/>
                <a:cs typeface="Arial Unicode MS" pitchFamily="34" charset="-128"/>
              </a:rPr>
              <a:t> title </a:t>
            </a:r>
            <a:r>
              <a:rPr lang="de-DE" sz="1999" kern="0" dirty="0" err="1" smtClean="0">
                <a:ea typeface="Arial Unicode MS" pitchFamily="34" charset="-128"/>
                <a:cs typeface="Arial Unicode MS" pitchFamily="34" charset="-128"/>
              </a:rPr>
              <a:t>goes</a:t>
            </a:r>
            <a:r>
              <a:rPr lang="de-DE" sz="1999" kern="0" dirty="0" smtClean="0">
                <a:ea typeface="Arial Unicode MS" pitchFamily="34" charset="-128"/>
                <a:cs typeface="Arial Unicode MS" pitchFamily="34" charset="-128"/>
              </a:rPr>
              <a:t> </a:t>
            </a:r>
            <a:r>
              <a:rPr lang="de-DE" sz="1999" kern="0" dirty="0" err="1" smtClean="0">
                <a:ea typeface="Arial Unicode MS" pitchFamily="34" charset="-128"/>
                <a:cs typeface="Arial Unicode MS" pitchFamily="34" charset="-128"/>
              </a:rPr>
              <a:t>here</a:t>
            </a:r>
            <a:endParaRPr lang="de-DE" sz="1999"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372825258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23917" y="324000"/>
            <a:ext cx="11542194" cy="628186"/>
          </a:xfrm>
        </p:spPr>
        <p:txBody>
          <a:bodyPr/>
          <a:lstStyle>
            <a:lvl1pPr>
              <a:defRPr sz="3999"/>
            </a:lvl1pPr>
          </a:lstStyle>
          <a:p>
            <a:r>
              <a:rPr lang="en-US" sz="3999" b="1" dirty="0" smtClean="0">
                <a:solidFill>
                  <a:schemeClr val="bg2">
                    <a:lumMod val="25000"/>
                  </a:schemeClr>
                </a:solidFill>
                <a:latin typeface="Arial" charset="0"/>
                <a:ea typeface="Arial" charset="0"/>
                <a:cs typeface="Arial" charset="0"/>
              </a:rPr>
              <a:t>Short Slide Title</a:t>
            </a:r>
            <a:endParaRPr lang="en-US" dirty="0"/>
          </a:p>
        </p:txBody>
      </p:sp>
      <p:sp>
        <p:nvSpPr>
          <p:cNvPr id="7" name="Text Placeholder 3"/>
          <p:cNvSpPr>
            <a:spLocks noGrp="1"/>
          </p:cNvSpPr>
          <p:nvPr>
            <p:ph type="body" sz="quarter" idx="13" hasCustomPrompt="1"/>
          </p:nvPr>
        </p:nvSpPr>
        <p:spPr>
          <a:xfrm>
            <a:off x="323378" y="922197"/>
            <a:ext cx="11542732" cy="265052"/>
          </a:xfrm>
        </p:spPr>
        <p:txBody>
          <a:bodyPr/>
          <a:lstStyle>
            <a:lvl1pPr marL="0" indent="0">
              <a:buNone/>
              <a:defRPr sz="1799" baseline="0">
                <a:solidFill>
                  <a:schemeClr val="bg2">
                    <a:lumMod val="25000"/>
                  </a:schemeClr>
                </a:solidFill>
                <a:latin typeface="+mn-lt"/>
              </a:defRPr>
            </a:lvl1pPr>
          </a:lstStyle>
          <a:p>
            <a:pPr lvl="0"/>
            <a:r>
              <a:rPr lang="en-US" sz="1500" noProof="0" dirty="0" smtClean="0">
                <a:latin typeface="+mn-lt"/>
              </a:rPr>
              <a:t>Some catchy sub title goes here</a:t>
            </a:r>
            <a:endParaRPr lang="en-US" noProof="0" dirty="0"/>
          </a:p>
        </p:txBody>
      </p:sp>
      <p:sp>
        <p:nvSpPr>
          <p:cNvPr id="8"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9"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102091736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with footnot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3999"/>
            </a:lvl1pPr>
          </a:lstStyle>
          <a:p>
            <a:r>
              <a:rPr lang="en-US" sz="3999" b="1" dirty="0" smtClean="0">
                <a:solidFill>
                  <a:schemeClr val="bg2">
                    <a:lumMod val="25000"/>
                  </a:schemeClr>
                </a:solidFill>
                <a:latin typeface="Arial" charset="0"/>
                <a:ea typeface="Arial" charset="0"/>
                <a:cs typeface="Arial" charset="0"/>
              </a:rPr>
              <a:t>Short Slide Title</a:t>
            </a:r>
            <a:endParaRPr lang="en-US" dirty="0"/>
          </a:p>
        </p:txBody>
      </p:sp>
      <p:sp>
        <p:nvSpPr>
          <p:cNvPr id="7" name="Text Placeholder 3"/>
          <p:cNvSpPr>
            <a:spLocks noGrp="1"/>
          </p:cNvSpPr>
          <p:nvPr>
            <p:ph type="body" sz="quarter" idx="13" hasCustomPrompt="1"/>
          </p:nvPr>
        </p:nvSpPr>
        <p:spPr>
          <a:xfrm>
            <a:off x="323378" y="1284929"/>
            <a:ext cx="11542732" cy="265052"/>
          </a:xfrm>
        </p:spPr>
        <p:txBody>
          <a:bodyPr/>
          <a:lstStyle>
            <a:lvl1pPr marL="0" indent="0">
              <a:buNone/>
              <a:defRPr sz="1500" baseline="0">
                <a:solidFill>
                  <a:schemeClr val="bg2">
                    <a:lumMod val="25000"/>
                  </a:schemeClr>
                </a:solidFill>
                <a:latin typeface="+mn-lt"/>
              </a:defRPr>
            </a:lvl1pPr>
          </a:lstStyle>
          <a:p>
            <a:pPr lvl="0"/>
            <a:r>
              <a:rPr lang="en-US" sz="1500" noProof="0" dirty="0" smtClean="0">
                <a:latin typeface="+mn-lt"/>
              </a:rPr>
              <a:t>Some catchy sub title goes here</a:t>
            </a:r>
            <a:endParaRPr lang="en-US" noProof="0" dirty="0"/>
          </a:p>
        </p:txBody>
      </p:sp>
      <p:sp>
        <p:nvSpPr>
          <p:cNvPr id="8"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9"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6" name="TextBox 5"/>
          <p:cNvSpPr txBox="1"/>
          <p:nvPr userDrawn="1"/>
        </p:nvSpPr>
        <p:spPr bwMode="black">
          <a:xfrm>
            <a:off x="4228994" y="6619282"/>
            <a:ext cx="6160658" cy="307706"/>
          </a:xfrm>
          <a:prstGeom prst="rect">
            <a:avLst/>
          </a:prstGeom>
          <a:noFill/>
        </p:spPr>
        <p:txBody>
          <a:bodyPr wrap="square" lIns="85653" tIns="0" rIns="0" bIns="0" rtlCol="0">
            <a:spAutoFit/>
          </a:bodyPr>
          <a:lstStyle/>
          <a:p>
            <a:pPr algn="ctr" defTabSz="1087723">
              <a:buClr>
                <a:srgbClr val="FFFFFF"/>
              </a:buClr>
              <a:buFont typeface="Arial" pitchFamily="34" charset="0"/>
              <a:buNone/>
              <a:defRPr/>
            </a:pPr>
            <a:r>
              <a:rPr lang="en-US" sz="1000" dirty="0" smtClean="0">
                <a:solidFill>
                  <a:srgbClr val="000000">
                    <a:lumMod val="65000"/>
                    <a:lumOff val="35000"/>
                  </a:srgbClr>
                </a:solidFill>
                <a:ea typeface="Arial" charset="0"/>
                <a:cs typeface="Arial" charset="0"/>
              </a:rPr>
              <a:t>*&lt;enter footnote here&gt;</a:t>
            </a:r>
            <a:endParaRPr lang="en-US" sz="1000" dirty="0">
              <a:solidFill>
                <a:srgbClr val="000000">
                  <a:lumMod val="65000"/>
                  <a:lumOff val="35000"/>
                </a:srgbClr>
              </a:solidFill>
              <a:ea typeface="Arial" charset="0"/>
              <a:cs typeface="Arial" charset="0"/>
            </a:endParaRPr>
          </a:p>
          <a:p>
            <a:pPr defTabSz="1087723">
              <a:buClr>
                <a:srgbClr val="FFFFFF"/>
              </a:buClr>
              <a:buFont typeface="Arial" pitchFamily="34" charset="0"/>
              <a:buNone/>
            </a:pPr>
            <a:r>
              <a:rPr lang="en-US" sz="1000" dirty="0">
                <a:solidFill>
                  <a:srgbClr val="FFFFFF"/>
                </a:solidFill>
              </a:rPr>
              <a:t>.</a:t>
            </a:r>
          </a:p>
        </p:txBody>
      </p:sp>
    </p:spTree>
    <p:extLst>
      <p:ext uri="{BB962C8B-B14F-4D97-AF65-F5344CB8AC3E}">
        <p14:creationId xmlns:p14="http://schemas.microsoft.com/office/powerpoint/2010/main" val="169207603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17" y="171640"/>
            <a:ext cx="11542194" cy="756000"/>
          </a:xfrm>
        </p:spPr>
        <p:txBody>
          <a:bodyPr/>
          <a:lstStyle>
            <a:lvl1pPr>
              <a:defRPr sz="3999"/>
            </a:lvl1pPr>
          </a:lstStyle>
          <a:p>
            <a:r>
              <a:rPr lang="en-US" sz="3999" b="1" dirty="0" smtClean="0">
                <a:solidFill>
                  <a:schemeClr val="bg2">
                    <a:lumMod val="25000"/>
                  </a:schemeClr>
                </a:solidFill>
                <a:latin typeface="Arial" charset="0"/>
                <a:ea typeface="Arial" charset="0"/>
                <a:cs typeface="Arial" charset="0"/>
              </a:rPr>
              <a:t>Short Slide Title</a:t>
            </a:r>
            <a:endParaRPr lang="en-US" dirty="0"/>
          </a:p>
        </p:txBody>
      </p:sp>
      <p:sp>
        <p:nvSpPr>
          <p:cNvPr id="5" name="Text Placeholder 2"/>
          <p:cNvSpPr>
            <a:spLocks noGrp="1"/>
          </p:cNvSpPr>
          <p:nvPr>
            <p:ph idx="1" hasCustomPrompt="1"/>
          </p:nvPr>
        </p:nvSpPr>
        <p:spPr bwMode="gray">
          <a:xfrm>
            <a:off x="389211" y="1405607"/>
            <a:ext cx="11476898" cy="5055648"/>
          </a:xfrm>
          <a:prstGeom prst="rect">
            <a:avLst/>
          </a:prstGeom>
        </p:spPr>
        <p:txBody>
          <a:bodyPr vert="horz" lIns="0" tIns="0" rIns="0" bIns="0" rtlCol="0">
            <a:noAutofit/>
          </a:bodyPr>
          <a:lstStyle>
            <a:lvl1pPr marL="0" indent="0">
              <a:buFont typeface="Arial" charset="0"/>
              <a:buNone/>
              <a:defRPr/>
            </a:lvl1pPr>
            <a:lvl4pPr>
              <a:defRPr/>
            </a:lvl4p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r>
              <a:rPr lang="en-US" sz="1500" dirty="0" smtClean="0">
                <a:solidFill>
                  <a:schemeClr val="bg2">
                    <a:lumMod val="25000"/>
                  </a:schemeClr>
                </a:solidFill>
                <a:latin typeface="Arial" charset="0"/>
                <a:ea typeface="Arial" charset="0"/>
                <a:cs typeface="Arial" charset="0"/>
              </a:rPr>
              <a:t>Third Level</a:t>
            </a:r>
          </a:p>
        </p:txBody>
      </p:sp>
      <p:sp>
        <p:nvSpPr>
          <p:cNvPr id="4" name="Text Placeholder 3"/>
          <p:cNvSpPr>
            <a:spLocks noGrp="1"/>
          </p:cNvSpPr>
          <p:nvPr>
            <p:ph type="body" sz="quarter" idx="13" hasCustomPrompt="1"/>
          </p:nvPr>
        </p:nvSpPr>
        <p:spPr>
          <a:xfrm>
            <a:off x="323378" y="922197"/>
            <a:ext cx="11542732" cy="265052"/>
          </a:xfrm>
        </p:spPr>
        <p:txBody>
          <a:bodyPr/>
          <a:lstStyle>
            <a:lvl1pPr marL="0" indent="0">
              <a:buNone/>
              <a:defRPr sz="1500" baseline="0">
                <a:solidFill>
                  <a:schemeClr val="bg2">
                    <a:lumMod val="25000"/>
                  </a:schemeClr>
                </a:solidFill>
                <a:latin typeface="+mn-lt"/>
              </a:defRPr>
            </a:lvl1pPr>
          </a:lstStyle>
          <a:p>
            <a:pPr lvl="0"/>
            <a:r>
              <a:rPr lang="de-DE" sz="1500" dirty="0" err="1" smtClean="0">
                <a:latin typeface="+mn-lt"/>
              </a:rPr>
              <a:t>Some</a:t>
            </a:r>
            <a:r>
              <a:rPr lang="de-DE" sz="1500" dirty="0" smtClean="0">
                <a:latin typeface="+mn-lt"/>
              </a:rPr>
              <a:t> </a:t>
            </a:r>
            <a:r>
              <a:rPr lang="de-DE" sz="1500" dirty="0" err="1" smtClean="0">
                <a:latin typeface="+mn-lt"/>
              </a:rPr>
              <a:t>catchy</a:t>
            </a:r>
            <a:r>
              <a:rPr lang="de-DE" sz="1500" dirty="0" smtClean="0">
                <a:latin typeface="+mn-lt"/>
              </a:rPr>
              <a:t> </a:t>
            </a:r>
            <a:r>
              <a:rPr lang="de-DE" sz="1500" dirty="0" err="1" smtClean="0">
                <a:latin typeface="+mn-lt"/>
              </a:rPr>
              <a:t>sub</a:t>
            </a:r>
            <a:r>
              <a:rPr lang="de-DE" sz="1500" dirty="0" smtClean="0">
                <a:latin typeface="+mn-lt"/>
              </a:rPr>
              <a:t> title </a:t>
            </a:r>
            <a:r>
              <a:rPr lang="de-DE" sz="1500" dirty="0" err="1" smtClean="0">
                <a:latin typeface="+mn-lt"/>
              </a:rPr>
              <a:t>goes</a:t>
            </a:r>
            <a:r>
              <a:rPr lang="de-DE" sz="1500" dirty="0" smtClean="0">
                <a:latin typeface="+mn-lt"/>
              </a:rPr>
              <a:t> </a:t>
            </a:r>
            <a:r>
              <a:rPr lang="de-DE" sz="1500" dirty="0" err="1" smtClean="0">
                <a:latin typeface="+mn-lt"/>
              </a:rPr>
              <a:t>here</a:t>
            </a:r>
            <a:endParaRPr lang="de-DE" dirty="0"/>
          </a:p>
        </p:txBody>
      </p:sp>
      <p:sp>
        <p:nvSpPr>
          <p:cNvPr id="9"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10"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199777148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1088047" rtl="0" eaLnBrk="1" fontAlgn="auto" latinLnBrk="0" hangingPunct="1">
              <a:lnSpc>
                <a:spcPct val="100000"/>
              </a:lnSpc>
              <a:spcBef>
                <a:spcPct val="0"/>
              </a:spcBef>
              <a:spcAft>
                <a:spcPts val="0"/>
              </a:spcAft>
              <a:buClrTx/>
              <a:buSzTx/>
              <a:buFontTx/>
              <a:buNone/>
              <a:tabLst/>
              <a:defRPr kumimoji="0" lang="en-US" sz="3999" b="1" i="0" u="none" strike="noStrike" kern="1200" cap="none" spc="0" normalizeH="0" baseline="0" noProof="0" dirty="0">
                <a:ln>
                  <a:noFill/>
                </a:ln>
                <a:solidFill>
                  <a:schemeClr val="bg2">
                    <a:lumMod val="25000"/>
                  </a:schemeClr>
                </a:solidFill>
                <a:effectLst/>
                <a:uLnTx/>
                <a:uFillTx/>
                <a:latin typeface="Arial" charset="0"/>
                <a:ea typeface="Arial" charset="0"/>
                <a:cs typeface="Arial" charset="0"/>
              </a:defRPr>
            </a:lvl1pPr>
          </a:lstStyle>
          <a:p>
            <a:pPr marL="0" marR="0" lvl="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a:pPr>
            <a:r>
              <a:rPr lang="en-US" sz="3999" b="1" dirty="0" smtClean="0">
                <a:solidFill>
                  <a:schemeClr val="bg2">
                    <a:lumMod val="25000"/>
                  </a:schemeClr>
                </a:solidFill>
                <a:latin typeface="Arial" charset="0"/>
                <a:ea typeface="Arial" charset="0"/>
                <a:cs typeface="Arial" charset="0"/>
              </a:rPr>
              <a:t>Agenda</a:t>
            </a:r>
            <a:endParaRPr lang="en-US" dirty="0"/>
          </a:p>
        </p:txBody>
      </p:sp>
      <p:cxnSp>
        <p:nvCxnSpPr>
          <p:cNvPr id="6" name="Straight Connector 5"/>
          <p:cNvCxnSpPr/>
          <p:nvPr userDrawn="1"/>
        </p:nvCxnSpPr>
        <p:spPr>
          <a:xfrm>
            <a:off x="575615" y="279616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4519734" y="279616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25" name="Text Placeholder 24"/>
          <p:cNvSpPr>
            <a:spLocks noGrp="1"/>
          </p:cNvSpPr>
          <p:nvPr>
            <p:ph type="body" sz="quarter" idx="10" hasCustomPrompt="1"/>
          </p:nvPr>
        </p:nvSpPr>
        <p:spPr>
          <a:xfrm>
            <a:off x="575615" y="1588364"/>
            <a:ext cx="2761272" cy="444078"/>
          </a:xfrm>
        </p:spPr>
        <p:txBody>
          <a:bodyPr/>
          <a:lstStyle>
            <a:lvl1pPr marL="514007" marR="0" indent="-514007" algn="l" defTabSz="1088047" rtl="0" eaLnBrk="1" fontAlgn="auto" latinLnBrk="0" hangingPunct="1">
              <a:lnSpc>
                <a:spcPct val="100000"/>
              </a:lnSpc>
              <a:spcBef>
                <a:spcPts val="0"/>
              </a:spcBef>
              <a:spcAft>
                <a:spcPts val="0"/>
              </a:spcAft>
              <a:buClrTx/>
              <a:buSzTx/>
              <a:buFontTx/>
              <a:buNone/>
              <a:tabLst/>
              <a:defRPr kumimoji="0" lang="en-US" sz="3199"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3199" b="1" i="0" u="none" strike="noStrike" kern="1200" cap="none" spc="0" normalizeH="0" baseline="0" noProof="0" dirty="0" smtClean="0">
                <a:ln>
                  <a:noFill/>
                </a:ln>
                <a:solidFill>
                  <a:srgbClr val="037CC2"/>
                </a:solidFill>
                <a:effectLst/>
                <a:uLnTx/>
                <a:uFillTx/>
                <a:latin typeface="Arial" charset="0"/>
                <a:ea typeface="Arial" charset="0"/>
                <a:cs typeface="Arial" charset="0"/>
              </a:rPr>
              <a:t>1.</a:t>
            </a:r>
          </a:p>
        </p:txBody>
      </p:sp>
      <p:sp>
        <p:nvSpPr>
          <p:cNvPr id="37" name="Text Placeholder 36"/>
          <p:cNvSpPr>
            <a:spLocks noGrp="1"/>
          </p:cNvSpPr>
          <p:nvPr>
            <p:ph type="body" sz="quarter" idx="11" hasCustomPrompt="1"/>
          </p:nvPr>
        </p:nvSpPr>
        <p:spPr>
          <a:xfrm>
            <a:off x="575615" y="2891153"/>
            <a:ext cx="2294505" cy="606285"/>
          </a:xfrm>
        </p:spPr>
        <p:txBody>
          <a:bodyPr/>
          <a:lstStyle>
            <a:lvl1pPr marL="0" marR="0" indent="0" algn="l" defTabSz="1088047"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mn-lt"/>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44" name="Text Placeholder 36"/>
          <p:cNvSpPr>
            <a:spLocks noGrp="1"/>
          </p:cNvSpPr>
          <p:nvPr>
            <p:ph type="body" sz="quarter" idx="13" hasCustomPrompt="1"/>
          </p:nvPr>
        </p:nvSpPr>
        <p:spPr>
          <a:xfrm>
            <a:off x="4529058" y="2891153"/>
            <a:ext cx="2294505" cy="606285"/>
          </a:xfrm>
        </p:spPr>
        <p:txBody>
          <a:bodyPr vert="horz" lIns="0" tIns="0" rIns="0" bIns="0" rtlCol="0">
            <a:noAutofit/>
          </a:bodyPr>
          <a:lstStyle>
            <a:lvl1pPr>
              <a:defRPr kumimoji="0" lang="en-US" sz="1500" i="0" u="none" strike="noStrike" cap="none" spc="0" normalizeH="0" baseline="0" noProof="0" dirty="0" smtClean="0">
                <a:ln>
                  <a:noFill/>
                </a:ln>
                <a:solidFill>
                  <a:srgbClr val="CCCCCC">
                    <a:lumMod val="25000"/>
                  </a:srgbClr>
                </a:solidFill>
                <a:effectLst/>
                <a:uLnTx/>
                <a:uFillTx/>
                <a:latin typeface="Arial" charset="0"/>
                <a:ea typeface="Arial" charset="0"/>
                <a:cs typeface="Arial" charset="0"/>
              </a:defRPr>
            </a:lvl1pPr>
          </a:lstStyle>
          <a:p>
            <a:pPr marR="0" lvl="0" fontAlgn="auto">
              <a:lnSpc>
                <a:spcPct val="100000"/>
              </a:lnSpc>
              <a:spcBef>
                <a:spcPts val="0"/>
              </a:spcBef>
              <a:spcAft>
                <a:spcPts val="0"/>
              </a:spcAft>
              <a:buClrTx/>
              <a:buSzTx/>
              <a:tabLst/>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cxnSp>
        <p:nvCxnSpPr>
          <p:cNvPr id="46" name="Straight Connector 45"/>
          <p:cNvCxnSpPr/>
          <p:nvPr userDrawn="1"/>
        </p:nvCxnSpPr>
        <p:spPr>
          <a:xfrm>
            <a:off x="8450005" y="2799272"/>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48" name="Text Placeholder 36"/>
          <p:cNvSpPr>
            <a:spLocks noGrp="1"/>
          </p:cNvSpPr>
          <p:nvPr>
            <p:ph type="body" sz="quarter" idx="15" hasCustomPrompt="1"/>
          </p:nvPr>
        </p:nvSpPr>
        <p:spPr>
          <a:xfrm>
            <a:off x="8450007" y="2894256"/>
            <a:ext cx="2294505" cy="606285"/>
          </a:xfrm>
        </p:spPr>
        <p:txBody>
          <a:bodyPr vert="horz" lIns="0" tIns="0" rIns="0" bIns="0" rtlCol="0">
            <a:noAutofit/>
          </a:bodyPr>
          <a:lstStyle>
            <a:lvl1pPr>
              <a:defRPr kumimoji="0" lang="en-US" sz="1500" i="0" u="none" strike="noStrike" cap="none" spc="0" normalizeH="0" baseline="0" noProof="0" dirty="0" smtClean="0">
                <a:ln>
                  <a:noFill/>
                </a:ln>
                <a:solidFill>
                  <a:srgbClr val="CCCCCC">
                    <a:lumMod val="25000"/>
                  </a:srgbClr>
                </a:solidFill>
                <a:effectLst/>
                <a:uLnTx/>
                <a:uFillTx/>
                <a:latin typeface="Arial" charset="0"/>
                <a:ea typeface="Arial" charset="0"/>
                <a:cs typeface="Arial" charset="0"/>
              </a:defRPr>
            </a:lvl1pPr>
          </a:lstStyle>
          <a:p>
            <a:pPr marR="0" lvl="0" fontAlgn="auto">
              <a:lnSpc>
                <a:spcPct val="100000"/>
              </a:lnSpc>
              <a:spcBef>
                <a:spcPts val="0"/>
              </a:spcBef>
              <a:spcAft>
                <a:spcPts val="0"/>
              </a:spcAft>
              <a:buClrTx/>
              <a:buSzTx/>
              <a:tabLst/>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26"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27"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35" name="Text Placeholder 8"/>
          <p:cNvSpPr>
            <a:spLocks noGrp="1"/>
          </p:cNvSpPr>
          <p:nvPr>
            <p:ph type="body" sz="quarter" idx="28" hasCustomPrompt="1"/>
          </p:nvPr>
        </p:nvSpPr>
        <p:spPr>
          <a:xfrm>
            <a:off x="583772" y="2063764"/>
            <a:ext cx="2761272" cy="606098"/>
          </a:xfrm>
        </p:spPr>
        <p:txBody>
          <a:bodyPr/>
          <a:lstStyle>
            <a:lvl1pPr marL="0" marR="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lang="en-US" sz="1999" b="1" kern="1200" noProof="0" dirty="0" smtClean="0">
                <a:solidFill>
                  <a:schemeClr val="bg2">
                    <a:lumMod val="25000"/>
                  </a:schemeClr>
                </a:solidFill>
                <a:latin typeface="Arial" charset="0"/>
                <a:ea typeface="Arial" charset="0"/>
                <a:cs typeface="Arial" charset="0"/>
              </a:defRPr>
            </a:lvl1pPr>
          </a:lstStyle>
          <a:p>
            <a:pPr marL="0" marR="0" lvl="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1999"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sp>
        <p:nvSpPr>
          <p:cNvPr id="40" name="Text Placeholder 24"/>
          <p:cNvSpPr>
            <a:spLocks noGrp="1"/>
          </p:cNvSpPr>
          <p:nvPr>
            <p:ph type="body" sz="quarter" idx="29" hasCustomPrompt="1"/>
          </p:nvPr>
        </p:nvSpPr>
        <p:spPr>
          <a:xfrm>
            <a:off x="4519731" y="1588364"/>
            <a:ext cx="2761272" cy="444078"/>
          </a:xfrm>
        </p:spPr>
        <p:txBody>
          <a:bodyPr/>
          <a:lstStyle>
            <a:lvl1pPr marL="514007" marR="0" indent="-514007" algn="l" defTabSz="1088047" rtl="0" eaLnBrk="1" fontAlgn="auto" latinLnBrk="0" hangingPunct="1">
              <a:lnSpc>
                <a:spcPct val="100000"/>
              </a:lnSpc>
              <a:spcBef>
                <a:spcPts val="0"/>
              </a:spcBef>
              <a:spcAft>
                <a:spcPts val="0"/>
              </a:spcAft>
              <a:buClrTx/>
              <a:buSzTx/>
              <a:buFontTx/>
              <a:buNone/>
              <a:tabLst/>
              <a:defRPr kumimoji="0" lang="en-US" sz="3199"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3199" b="1" i="0" u="none" strike="noStrike" kern="1200" cap="none" spc="0" normalizeH="0" baseline="0" noProof="0" dirty="0" smtClean="0">
                <a:ln>
                  <a:noFill/>
                </a:ln>
                <a:solidFill>
                  <a:srgbClr val="037CC2"/>
                </a:solidFill>
                <a:effectLst/>
                <a:uLnTx/>
                <a:uFillTx/>
                <a:latin typeface="Arial" charset="0"/>
                <a:ea typeface="Arial" charset="0"/>
                <a:cs typeface="Arial" charset="0"/>
              </a:rPr>
              <a:t>2.</a:t>
            </a:r>
          </a:p>
        </p:txBody>
      </p:sp>
      <p:sp>
        <p:nvSpPr>
          <p:cNvPr id="41" name="Text Placeholder 8"/>
          <p:cNvSpPr>
            <a:spLocks noGrp="1"/>
          </p:cNvSpPr>
          <p:nvPr>
            <p:ph type="body" sz="quarter" idx="30" hasCustomPrompt="1"/>
          </p:nvPr>
        </p:nvSpPr>
        <p:spPr>
          <a:xfrm>
            <a:off x="4527892" y="2063764"/>
            <a:ext cx="2761272" cy="606098"/>
          </a:xfrm>
        </p:spPr>
        <p:txBody>
          <a:bodyPr/>
          <a:lstStyle>
            <a:lvl1pPr marL="0" marR="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kumimoji="0" lang="en-US" sz="1999"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defRPr>
            </a:lvl1pPr>
          </a:lstStyle>
          <a:p>
            <a:pPr marL="0" marR="0" lvl="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1999"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sp>
        <p:nvSpPr>
          <p:cNvPr id="42" name="Text Placeholder 24"/>
          <p:cNvSpPr>
            <a:spLocks noGrp="1"/>
          </p:cNvSpPr>
          <p:nvPr>
            <p:ph type="body" sz="quarter" idx="31" hasCustomPrompt="1"/>
          </p:nvPr>
        </p:nvSpPr>
        <p:spPr>
          <a:xfrm>
            <a:off x="8450007" y="1588364"/>
            <a:ext cx="2761272" cy="444078"/>
          </a:xfrm>
        </p:spPr>
        <p:txBody>
          <a:bodyPr/>
          <a:lstStyle>
            <a:lvl1pPr marL="514007" marR="0" indent="-514007" algn="l" defTabSz="1088047" rtl="0" eaLnBrk="1" fontAlgn="auto" latinLnBrk="0" hangingPunct="1">
              <a:lnSpc>
                <a:spcPct val="100000"/>
              </a:lnSpc>
              <a:spcBef>
                <a:spcPts val="0"/>
              </a:spcBef>
              <a:spcAft>
                <a:spcPts val="0"/>
              </a:spcAft>
              <a:buClrTx/>
              <a:buSzTx/>
              <a:buFontTx/>
              <a:buNone/>
              <a:tabLst/>
              <a:defRPr kumimoji="0" lang="en-US" sz="3199"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3199" b="1" i="0" u="none" strike="noStrike" kern="1200" cap="none" spc="0" normalizeH="0" baseline="0" noProof="0" dirty="0" smtClean="0">
                <a:ln>
                  <a:noFill/>
                </a:ln>
                <a:solidFill>
                  <a:srgbClr val="037CC2"/>
                </a:solidFill>
                <a:effectLst/>
                <a:uLnTx/>
                <a:uFillTx/>
                <a:latin typeface="Arial" charset="0"/>
                <a:ea typeface="Arial" charset="0"/>
                <a:cs typeface="Arial" charset="0"/>
              </a:rPr>
              <a:t>3.</a:t>
            </a:r>
          </a:p>
        </p:txBody>
      </p:sp>
      <p:sp>
        <p:nvSpPr>
          <p:cNvPr id="45" name="Text Placeholder 8"/>
          <p:cNvSpPr>
            <a:spLocks noGrp="1"/>
          </p:cNvSpPr>
          <p:nvPr>
            <p:ph type="body" sz="quarter" idx="32" hasCustomPrompt="1"/>
          </p:nvPr>
        </p:nvSpPr>
        <p:spPr>
          <a:xfrm>
            <a:off x="8458168" y="2063764"/>
            <a:ext cx="2761272" cy="606098"/>
          </a:xfrm>
        </p:spPr>
        <p:txBody>
          <a:bodyPr/>
          <a:lstStyle>
            <a:lvl1pPr marL="0" marR="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kumimoji="0" lang="en-US" sz="1999"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defRPr>
            </a:lvl1pPr>
          </a:lstStyle>
          <a:p>
            <a:pPr marL="0" marR="0" lvl="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1999"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cxnSp>
        <p:nvCxnSpPr>
          <p:cNvPr id="36" name="Straight Connector 35"/>
          <p:cNvCxnSpPr/>
          <p:nvPr userDrawn="1"/>
        </p:nvCxnSpPr>
        <p:spPr>
          <a:xfrm>
            <a:off x="4519736" y="536779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38" name="Text Placeholder 24"/>
          <p:cNvSpPr>
            <a:spLocks noGrp="1"/>
          </p:cNvSpPr>
          <p:nvPr>
            <p:ph type="body" sz="quarter" idx="41" hasCustomPrompt="1"/>
          </p:nvPr>
        </p:nvSpPr>
        <p:spPr>
          <a:xfrm>
            <a:off x="4519732" y="4159991"/>
            <a:ext cx="2761272" cy="444078"/>
          </a:xfrm>
        </p:spPr>
        <p:txBody>
          <a:bodyPr/>
          <a:lstStyle>
            <a:lvl1pPr marL="514007" marR="0" indent="-514007" algn="l" defTabSz="1088047" rtl="0" eaLnBrk="1" fontAlgn="auto" latinLnBrk="0" hangingPunct="1">
              <a:lnSpc>
                <a:spcPct val="100000"/>
              </a:lnSpc>
              <a:spcBef>
                <a:spcPts val="0"/>
              </a:spcBef>
              <a:spcAft>
                <a:spcPts val="0"/>
              </a:spcAft>
              <a:buClrTx/>
              <a:buSzTx/>
              <a:buFontTx/>
              <a:buNone/>
              <a:tabLst/>
              <a:defRPr kumimoji="0" lang="en-US" sz="3199"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3199" b="1" i="0" u="none" strike="noStrike" kern="1200" cap="none" spc="0" normalizeH="0" baseline="0" noProof="0" dirty="0" smtClean="0">
                <a:ln>
                  <a:noFill/>
                </a:ln>
                <a:solidFill>
                  <a:srgbClr val="037CC2"/>
                </a:solidFill>
                <a:effectLst/>
                <a:uLnTx/>
                <a:uFillTx/>
                <a:latin typeface="Arial" charset="0"/>
                <a:ea typeface="Arial" charset="0"/>
                <a:cs typeface="Arial" charset="0"/>
              </a:rPr>
              <a:t>5.</a:t>
            </a:r>
          </a:p>
        </p:txBody>
      </p:sp>
      <p:sp>
        <p:nvSpPr>
          <p:cNvPr id="39" name="Text Placeholder 36"/>
          <p:cNvSpPr>
            <a:spLocks noGrp="1"/>
          </p:cNvSpPr>
          <p:nvPr>
            <p:ph type="body" sz="quarter" idx="42" hasCustomPrompt="1"/>
          </p:nvPr>
        </p:nvSpPr>
        <p:spPr>
          <a:xfrm>
            <a:off x="4519736" y="5462783"/>
            <a:ext cx="2294505" cy="606285"/>
          </a:xfrm>
        </p:spPr>
        <p:txBody>
          <a:bodyPr/>
          <a:lstStyle>
            <a:lvl1pPr marL="0" marR="0" indent="0" algn="l" defTabSz="1088047"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mn-lt"/>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43" name="Text Placeholder 8"/>
          <p:cNvSpPr>
            <a:spLocks noGrp="1"/>
          </p:cNvSpPr>
          <p:nvPr>
            <p:ph type="body" sz="quarter" idx="43" hasCustomPrompt="1"/>
          </p:nvPr>
        </p:nvSpPr>
        <p:spPr>
          <a:xfrm>
            <a:off x="4527892" y="4651719"/>
            <a:ext cx="2761272" cy="606098"/>
          </a:xfrm>
        </p:spPr>
        <p:txBody>
          <a:bodyPr/>
          <a:lstStyle>
            <a:lvl1pPr marL="0" marR="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lang="en-US" sz="1999" b="1" kern="1200" noProof="0" dirty="0" smtClean="0">
                <a:solidFill>
                  <a:schemeClr val="bg2">
                    <a:lumMod val="25000"/>
                  </a:schemeClr>
                </a:solidFill>
                <a:latin typeface="Arial" charset="0"/>
                <a:ea typeface="Arial" charset="0"/>
                <a:cs typeface="Arial" charset="0"/>
              </a:defRPr>
            </a:lvl1pPr>
          </a:lstStyle>
          <a:p>
            <a:pPr marL="0" marR="0" lvl="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1999"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cxnSp>
        <p:nvCxnSpPr>
          <p:cNvPr id="47" name="Straight Connector 46"/>
          <p:cNvCxnSpPr/>
          <p:nvPr userDrawn="1"/>
        </p:nvCxnSpPr>
        <p:spPr>
          <a:xfrm>
            <a:off x="575615" y="536779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50" name="Text Placeholder 24"/>
          <p:cNvSpPr>
            <a:spLocks noGrp="1"/>
          </p:cNvSpPr>
          <p:nvPr>
            <p:ph type="body" sz="quarter" idx="44" hasCustomPrompt="1"/>
          </p:nvPr>
        </p:nvSpPr>
        <p:spPr>
          <a:xfrm>
            <a:off x="575615" y="4159991"/>
            <a:ext cx="2761272" cy="444078"/>
          </a:xfrm>
        </p:spPr>
        <p:txBody>
          <a:bodyPr/>
          <a:lstStyle>
            <a:lvl1pPr marL="514007" marR="0" indent="-514007" algn="l" defTabSz="1088047" rtl="0" eaLnBrk="1" fontAlgn="auto" latinLnBrk="0" hangingPunct="1">
              <a:lnSpc>
                <a:spcPct val="100000"/>
              </a:lnSpc>
              <a:spcBef>
                <a:spcPts val="0"/>
              </a:spcBef>
              <a:spcAft>
                <a:spcPts val="0"/>
              </a:spcAft>
              <a:buClrTx/>
              <a:buSzTx/>
              <a:buFontTx/>
              <a:buNone/>
              <a:tabLst/>
              <a:defRPr kumimoji="0" lang="en-US" sz="3199"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3199" b="1" i="0" u="none" strike="noStrike" kern="1200" cap="none" spc="0" normalizeH="0" baseline="0" noProof="0" dirty="0" smtClean="0">
                <a:ln>
                  <a:noFill/>
                </a:ln>
                <a:solidFill>
                  <a:srgbClr val="037CC2"/>
                </a:solidFill>
                <a:effectLst/>
                <a:uLnTx/>
                <a:uFillTx/>
                <a:latin typeface="Arial" charset="0"/>
                <a:ea typeface="Arial" charset="0"/>
                <a:cs typeface="Arial" charset="0"/>
              </a:rPr>
              <a:t>4.</a:t>
            </a:r>
          </a:p>
        </p:txBody>
      </p:sp>
      <p:sp>
        <p:nvSpPr>
          <p:cNvPr id="53" name="Text Placeholder 36"/>
          <p:cNvSpPr>
            <a:spLocks noGrp="1"/>
          </p:cNvSpPr>
          <p:nvPr>
            <p:ph type="body" sz="quarter" idx="45" hasCustomPrompt="1"/>
          </p:nvPr>
        </p:nvSpPr>
        <p:spPr>
          <a:xfrm>
            <a:off x="575615" y="5462783"/>
            <a:ext cx="2294505" cy="606285"/>
          </a:xfrm>
        </p:spPr>
        <p:txBody>
          <a:bodyPr/>
          <a:lstStyle>
            <a:lvl1pPr marL="0" marR="0" indent="0" algn="l" defTabSz="1088047"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mn-lt"/>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56" name="Text Placeholder 8"/>
          <p:cNvSpPr>
            <a:spLocks noGrp="1"/>
          </p:cNvSpPr>
          <p:nvPr>
            <p:ph type="body" sz="quarter" idx="46" hasCustomPrompt="1"/>
          </p:nvPr>
        </p:nvSpPr>
        <p:spPr>
          <a:xfrm>
            <a:off x="583772" y="4651719"/>
            <a:ext cx="2761272" cy="606098"/>
          </a:xfrm>
        </p:spPr>
        <p:txBody>
          <a:bodyPr/>
          <a:lstStyle>
            <a:lvl1pPr marL="0" marR="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lang="en-US" sz="1999" b="1" kern="1200" noProof="0" dirty="0" smtClean="0">
                <a:solidFill>
                  <a:schemeClr val="bg2">
                    <a:lumMod val="25000"/>
                  </a:schemeClr>
                </a:solidFill>
                <a:latin typeface="Arial" charset="0"/>
                <a:ea typeface="Arial" charset="0"/>
                <a:cs typeface="Arial" charset="0"/>
              </a:defRPr>
            </a:lvl1pPr>
          </a:lstStyle>
          <a:p>
            <a:pPr marL="0" marR="0" lvl="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1999"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cxnSp>
        <p:nvCxnSpPr>
          <p:cNvPr id="68" name="Straight Connector 67"/>
          <p:cNvCxnSpPr/>
          <p:nvPr userDrawn="1"/>
        </p:nvCxnSpPr>
        <p:spPr>
          <a:xfrm>
            <a:off x="8458169" y="536779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69" name="Text Placeholder 24"/>
          <p:cNvSpPr>
            <a:spLocks noGrp="1"/>
          </p:cNvSpPr>
          <p:nvPr>
            <p:ph type="body" sz="quarter" idx="47" hasCustomPrompt="1"/>
          </p:nvPr>
        </p:nvSpPr>
        <p:spPr>
          <a:xfrm>
            <a:off x="8458168" y="4159991"/>
            <a:ext cx="2761272" cy="444078"/>
          </a:xfrm>
        </p:spPr>
        <p:txBody>
          <a:bodyPr/>
          <a:lstStyle>
            <a:lvl1pPr marL="514007" marR="0" indent="-514007" algn="l" defTabSz="1088047" rtl="0" eaLnBrk="1" fontAlgn="auto" latinLnBrk="0" hangingPunct="1">
              <a:lnSpc>
                <a:spcPct val="100000"/>
              </a:lnSpc>
              <a:spcBef>
                <a:spcPts val="0"/>
              </a:spcBef>
              <a:spcAft>
                <a:spcPts val="0"/>
              </a:spcAft>
              <a:buClrTx/>
              <a:buSzTx/>
              <a:buFontTx/>
              <a:buNone/>
              <a:tabLst/>
              <a:defRPr kumimoji="0" lang="en-US" sz="3199"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3199" b="1" i="0" u="none" strike="noStrike" kern="1200" cap="none" spc="0" normalizeH="0" baseline="0" noProof="0" dirty="0" smtClean="0">
                <a:ln>
                  <a:noFill/>
                </a:ln>
                <a:solidFill>
                  <a:srgbClr val="037CC2"/>
                </a:solidFill>
                <a:effectLst/>
                <a:uLnTx/>
                <a:uFillTx/>
                <a:latin typeface="Arial" charset="0"/>
                <a:ea typeface="Arial" charset="0"/>
                <a:cs typeface="Arial" charset="0"/>
              </a:rPr>
              <a:t>6.</a:t>
            </a:r>
          </a:p>
        </p:txBody>
      </p:sp>
      <p:sp>
        <p:nvSpPr>
          <p:cNvPr id="70" name="Text Placeholder 36"/>
          <p:cNvSpPr>
            <a:spLocks noGrp="1"/>
          </p:cNvSpPr>
          <p:nvPr>
            <p:ph type="body" sz="quarter" idx="48" hasCustomPrompt="1"/>
          </p:nvPr>
        </p:nvSpPr>
        <p:spPr>
          <a:xfrm>
            <a:off x="8458169" y="5462783"/>
            <a:ext cx="2294505" cy="606285"/>
          </a:xfrm>
        </p:spPr>
        <p:txBody>
          <a:bodyPr/>
          <a:lstStyle>
            <a:lvl1pPr marL="0" marR="0" indent="0" algn="l" defTabSz="1088047"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mn-lt"/>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71" name="Text Placeholder 8"/>
          <p:cNvSpPr>
            <a:spLocks noGrp="1"/>
          </p:cNvSpPr>
          <p:nvPr>
            <p:ph type="body" sz="quarter" idx="49" hasCustomPrompt="1"/>
          </p:nvPr>
        </p:nvSpPr>
        <p:spPr>
          <a:xfrm>
            <a:off x="8466329" y="4651719"/>
            <a:ext cx="2761272" cy="606098"/>
          </a:xfrm>
        </p:spPr>
        <p:txBody>
          <a:bodyPr/>
          <a:lstStyle>
            <a:lvl1pPr marL="0" marR="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lang="en-US" sz="1999" b="1" kern="1200" noProof="0" dirty="0" smtClean="0">
                <a:solidFill>
                  <a:schemeClr val="bg2">
                    <a:lumMod val="25000"/>
                  </a:schemeClr>
                </a:solidFill>
                <a:latin typeface="Arial" charset="0"/>
                <a:ea typeface="Arial" charset="0"/>
                <a:cs typeface="Arial" charset="0"/>
              </a:defRPr>
            </a:lvl1pPr>
          </a:lstStyle>
          <a:p>
            <a:pPr marL="0" marR="0" lvl="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1999"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spTree>
    <p:extLst>
      <p:ext uri="{BB962C8B-B14F-4D97-AF65-F5344CB8AC3E}">
        <p14:creationId xmlns:p14="http://schemas.microsoft.com/office/powerpoint/2010/main" val="427077922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71">
          <p15:clr>
            <a:srgbClr val="FBAE40"/>
          </p15:clr>
        </p15:guide>
        <p15:guide id="2" pos="394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vider with Logo">
    <p:spTree>
      <p:nvGrpSpPr>
        <p:cNvPr id="1" name=""/>
        <p:cNvGrpSpPr/>
        <p:nvPr/>
      </p:nvGrpSpPr>
      <p:grpSpPr>
        <a:xfrm>
          <a:off x="0" y="0"/>
          <a:ext cx="0" cy="0"/>
          <a:chOff x="0" y="0"/>
          <a:chExt cx="0" cy="0"/>
        </a:xfrm>
      </p:grpSpPr>
      <p:sp>
        <p:nvSpPr>
          <p:cNvPr id="13" name="Rectangle 18"/>
          <p:cNvSpPr/>
          <p:nvPr userDrawn="1"/>
        </p:nvSpPr>
        <p:spPr>
          <a:xfrm>
            <a:off x="6382375" y="1"/>
            <a:ext cx="5809625" cy="6858000"/>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337835 w 5782960"/>
              <a:gd name="connsiteY0" fmla="*/ 0 h 139700"/>
              <a:gd name="connsiteX1" fmla="*/ 5782960 w 5782960"/>
              <a:gd name="connsiteY1" fmla="*/ 0 h 139700"/>
              <a:gd name="connsiteX2" fmla="*/ 5782960 w 5782960"/>
              <a:gd name="connsiteY2" fmla="*/ 139700 h 139700"/>
              <a:gd name="connsiteX3" fmla="*/ 0 w 5782960"/>
              <a:gd name="connsiteY3" fmla="*/ 139700 h 139700"/>
              <a:gd name="connsiteX4" fmla="*/ 337835 w 5782960"/>
              <a:gd name="connsiteY4" fmla="*/ 0 h 139700"/>
              <a:gd name="connsiteX0" fmla="*/ 1111103 w 6556228"/>
              <a:gd name="connsiteY0" fmla="*/ 0 h 139700"/>
              <a:gd name="connsiteX1" fmla="*/ 6556228 w 6556228"/>
              <a:gd name="connsiteY1" fmla="*/ 0 h 139700"/>
              <a:gd name="connsiteX2" fmla="*/ 6556228 w 6556228"/>
              <a:gd name="connsiteY2" fmla="*/ 139700 h 139700"/>
              <a:gd name="connsiteX3" fmla="*/ 0 w 6556228"/>
              <a:gd name="connsiteY3" fmla="*/ 139700 h 139700"/>
              <a:gd name="connsiteX4" fmla="*/ 1111103 w 6556228"/>
              <a:gd name="connsiteY4" fmla="*/ 0 h 139700"/>
              <a:gd name="connsiteX0" fmla="*/ 1117988 w 6563113"/>
              <a:gd name="connsiteY0" fmla="*/ 0 h 139851"/>
              <a:gd name="connsiteX1" fmla="*/ 6563113 w 6563113"/>
              <a:gd name="connsiteY1" fmla="*/ 0 h 139851"/>
              <a:gd name="connsiteX2" fmla="*/ 6563113 w 6563113"/>
              <a:gd name="connsiteY2" fmla="*/ 139700 h 139851"/>
              <a:gd name="connsiteX3" fmla="*/ 0 w 6563113"/>
              <a:gd name="connsiteY3" fmla="*/ 139851 h 139851"/>
              <a:gd name="connsiteX4" fmla="*/ 1117988 w 6563113"/>
              <a:gd name="connsiteY4" fmla="*/ 0 h 139851"/>
              <a:gd name="connsiteX0" fmla="*/ 1191936 w 6637061"/>
              <a:gd name="connsiteY0" fmla="*/ 0 h 139851"/>
              <a:gd name="connsiteX1" fmla="*/ 6637061 w 6637061"/>
              <a:gd name="connsiteY1" fmla="*/ 0 h 139851"/>
              <a:gd name="connsiteX2" fmla="*/ 6637061 w 6637061"/>
              <a:gd name="connsiteY2" fmla="*/ 139700 h 139851"/>
              <a:gd name="connsiteX3" fmla="*/ 0 w 6637061"/>
              <a:gd name="connsiteY3" fmla="*/ 139851 h 139851"/>
              <a:gd name="connsiteX4" fmla="*/ 1191936 w 6637061"/>
              <a:gd name="connsiteY4" fmla="*/ 0 h 13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7061" h="139851">
                <a:moveTo>
                  <a:pt x="1191936" y="0"/>
                </a:moveTo>
                <a:lnTo>
                  <a:pt x="6637061" y="0"/>
                </a:lnTo>
                <a:lnTo>
                  <a:pt x="6637061" y="139700"/>
                </a:lnTo>
                <a:lnTo>
                  <a:pt x="0" y="139851"/>
                </a:lnTo>
                <a:lnTo>
                  <a:pt x="1191936" y="0"/>
                </a:lnTo>
                <a:close/>
              </a:path>
            </a:pathLst>
          </a:custGeom>
          <a:solidFill>
            <a:srgbClr val="154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8"/>
          <p:cNvSpPr/>
          <p:nvPr userDrawn="1"/>
        </p:nvSpPr>
        <p:spPr>
          <a:xfrm flipH="1" flipV="1">
            <a:off x="-1" y="0"/>
            <a:ext cx="7463882" cy="6858982"/>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037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67011" y="2248006"/>
            <a:ext cx="3261580" cy="1134591"/>
          </a:xfrm>
          <a:prstGeom prst="rect">
            <a:avLst/>
          </a:prstGeom>
        </p:spPr>
      </p:pic>
      <p:cxnSp>
        <p:nvCxnSpPr>
          <p:cNvPr id="16" name="Straight Connector 15"/>
          <p:cNvCxnSpPr/>
          <p:nvPr userDrawn="1"/>
        </p:nvCxnSpPr>
        <p:spPr>
          <a:xfrm>
            <a:off x="450850" y="2779822"/>
            <a:ext cx="279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16"/>
          <p:cNvSpPr>
            <a:spLocks noGrp="1"/>
          </p:cNvSpPr>
          <p:nvPr>
            <p:ph type="body" sz="quarter" idx="10" hasCustomPrompt="1"/>
          </p:nvPr>
        </p:nvSpPr>
        <p:spPr>
          <a:xfrm>
            <a:off x="450850" y="2126483"/>
            <a:ext cx="2954544" cy="601498"/>
          </a:xfrm>
        </p:spPr>
        <p:txBody>
          <a:bodyPr/>
          <a:lstStyle>
            <a:lvl1pPr marL="0" marR="0" indent="0" algn="l" defTabSz="1088776" rtl="0" eaLnBrk="1" fontAlgn="auto" latinLnBrk="0" hangingPunct="1">
              <a:lnSpc>
                <a:spcPct val="100000"/>
              </a:lnSpc>
              <a:spcBef>
                <a:spcPts val="0"/>
              </a:spcBef>
              <a:spcAft>
                <a:spcPts val="0"/>
              </a:spcAft>
              <a:buClrTx/>
              <a:buSzTx/>
              <a:buFontTx/>
              <a:buNone/>
              <a:tabLst/>
              <a:defRPr kumimoji="0" lang="en-US" sz="3400" b="1" i="0" u="none" strike="noStrike" kern="1200" cap="none" spc="0" normalizeH="0" baseline="0" noProof="0" dirty="0" smtClean="0">
                <a:ln>
                  <a:noFill/>
                </a:ln>
                <a:solidFill>
                  <a:srgbClr val="FFFFFF"/>
                </a:solidFill>
                <a:effectLst/>
                <a:uLnTx/>
                <a:uFillTx/>
                <a:latin typeface="Arial" charset="0"/>
                <a:ea typeface="Arial" charset="0"/>
                <a:cs typeface="Arial"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3400" b="1" i="0" u="none" strike="noStrike" kern="1200" cap="none" spc="0" normalizeH="0" baseline="0" noProof="0" dirty="0" smtClean="0">
                <a:ln>
                  <a:noFill/>
                </a:ln>
                <a:solidFill>
                  <a:srgbClr val="FFFFFF"/>
                </a:solidFill>
                <a:effectLst/>
                <a:uLnTx/>
                <a:uFillTx/>
                <a:latin typeface="Arial" charset="0"/>
                <a:ea typeface="Arial" charset="0"/>
                <a:cs typeface="Arial" charset="0"/>
              </a:rPr>
              <a:t>Divider Page</a:t>
            </a:r>
          </a:p>
        </p:txBody>
      </p:sp>
      <p:sp>
        <p:nvSpPr>
          <p:cNvPr id="18" name="Text Placeholder 16"/>
          <p:cNvSpPr>
            <a:spLocks noGrp="1"/>
          </p:cNvSpPr>
          <p:nvPr>
            <p:ph type="body" sz="quarter" idx="14" hasCustomPrompt="1"/>
          </p:nvPr>
        </p:nvSpPr>
        <p:spPr>
          <a:xfrm>
            <a:off x="451838" y="2871464"/>
            <a:ext cx="5113894" cy="441690"/>
          </a:xfrm>
        </p:spPr>
        <p:txBody>
          <a:bodyPr/>
          <a:lstStyle>
            <a:lvl1pPr marL="0" marR="0" indent="0" algn="l" defTabSz="1088776" rtl="0" eaLnBrk="1" fontAlgn="auto" latinLnBrk="0" hangingPunct="1">
              <a:lnSpc>
                <a:spcPct val="150000"/>
              </a:lnSpc>
              <a:spcBef>
                <a:spcPts val="0"/>
              </a:spcBef>
              <a:spcAft>
                <a:spcPts val="0"/>
              </a:spcAft>
              <a:buClrTx/>
              <a:buSzTx/>
              <a:buFontTx/>
              <a:buNone/>
              <a:tabLst/>
              <a:defRPr sz="1500">
                <a:solidFill>
                  <a:schemeClr val="bg1"/>
                </a:solidFill>
                <a:latin typeface="Arial" panose="020B0604020202020204" pitchFamily="34" charset="0"/>
                <a:cs typeface="Arial" panose="020B0604020202020204" pitchFamily="34" charset="0"/>
              </a:defRPr>
            </a:lvl1pPr>
          </a:lstStyle>
          <a:p>
            <a:pPr>
              <a:lnSpc>
                <a:spcPct val="150000"/>
              </a:lnSpc>
            </a:pPr>
            <a:r>
              <a:rPr lang="en-US" sz="1500" dirty="0" smtClean="0">
                <a:solidFill>
                  <a:schemeClr val="bg1"/>
                </a:solidFill>
                <a:latin typeface="Arial" charset="0"/>
                <a:ea typeface="Arial" charset="0"/>
                <a:cs typeface="Arial" charset="0"/>
              </a:rPr>
              <a:t>Subtitle if needed. This Slide works without pictures</a:t>
            </a:r>
          </a:p>
        </p:txBody>
      </p:sp>
    </p:spTree>
    <p:extLst>
      <p:ext uri="{BB962C8B-B14F-4D97-AF65-F5344CB8AC3E}">
        <p14:creationId xmlns:p14="http://schemas.microsoft.com/office/powerpoint/2010/main" val="323002326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3999"/>
            </a:lvl1pPr>
          </a:lstStyle>
          <a:p>
            <a:r>
              <a:rPr lang="en-US" sz="3999" b="1" dirty="0" smtClean="0">
                <a:solidFill>
                  <a:schemeClr val="bg2">
                    <a:lumMod val="25000"/>
                  </a:schemeClr>
                </a:solidFill>
                <a:latin typeface="Arial" charset="0"/>
                <a:ea typeface="Arial" charset="0"/>
                <a:cs typeface="Arial" charset="0"/>
              </a:rPr>
              <a:t>Agenda</a:t>
            </a:r>
            <a:endParaRPr lang="en-US" dirty="0"/>
          </a:p>
        </p:txBody>
      </p:sp>
      <p:sp>
        <p:nvSpPr>
          <p:cNvPr id="8"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9"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6" name="Text Placeholder 5"/>
          <p:cNvSpPr>
            <a:spLocks noGrp="1"/>
          </p:cNvSpPr>
          <p:nvPr>
            <p:ph type="body" sz="quarter" idx="10" hasCustomPrompt="1"/>
          </p:nvPr>
        </p:nvSpPr>
        <p:spPr>
          <a:xfrm>
            <a:off x="552305" y="1628552"/>
            <a:ext cx="5316288" cy="4174914"/>
          </a:xfrm>
        </p:spPr>
        <p:txBody>
          <a:bodyPr/>
          <a:lstStyle>
            <a:lvl1pPr marL="0" indent="0" algn="l" defTabSz="1088047" rtl="0" eaLnBrk="1" fontAlgn="base" latinLnBrk="0" hangingPunct="1">
              <a:spcBef>
                <a:spcPts val="400"/>
              </a:spcBef>
              <a:buClr>
                <a:schemeClr val="bg2">
                  <a:lumMod val="25000"/>
                </a:schemeClr>
              </a:buClr>
              <a:buSzPct val="80000"/>
              <a:buFontTx/>
              <a:buNone/>
              <a:defRPr lang="en-US"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en-US" sz="1999" b="1" i="0" u="none" strike="noStrike" kern="1200" baseline="0" dirty="0" smtClean="0">
                <a:ln>
                  <a:noFill/>
                </a:ln>
                <a:solidFill>
                  <a:srgbClr val="333333"/>
                </a:solidFill>
                <a:effectLst/>
                <a:latin typeface="Arial" panose="020B0604020202020204" pitchFamily="34" charset="0"/>
              </a:rPr>
              <a:t>&lt;header&gt;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a:p>
            <a:pPr rtl="0" eaLnBrk="1" fontAlgn="base" latinLnBrk="0" hangingPunct="1"/>
            <a:r>
              <a:rPr lang="en-US" sz="1999" b="1" i="0" u="none" strike="noStrike" kern="1200" baseline="0" dirty="0" smtClean="0">
                <a:ln>
                  <a:noFill/>
                </a:ln>
                <a:solidFill>
                  <a:srgbClr val="333333"/>
                </a:solidFill>
                <a:effectLst/>
                <a:latin typeface="Arial" panose="020B0604020202020204" pitchFamily="34" charset="0"/>
              </a:rPr>
              <a:t>&lt;header&gt;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a:p>
            <a:pPr rtl="0" eaLnBrk="1" fontAlgn="base" latinLnBrk="0" hangingPunct="1"/>
            <a:r>
              <a:rPr lang="en-US" sz="1999" b="1" i="0" u="none" strike="noStrike" kern="1200" baseline="0" dirty="0" smtClean="0">
                <a:ln>
                  <a:noFill/>
                </a:ln>
                <a:solidFill>
                  <a:srgbClr val="333333"/>
                </a:solidFill>
                <a:effectLst/>
                <a:latin typeface="Arial" panose="020B0604020202020204" pitchFamily="34" charset="0"/>
              </a:rPr>
              <a:t>&lt;header&gt;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a:effectLst/>
              <a:latin typeface="Arial" panose="020B0604020202020204" pitchFamily="34" charset="0"/>
            </a:endParaRPr>
          </a:p>
        </p:txBody>
      </p:sp>
      <p:sp>
        <p:nvSpPr>
          <p:cNvPr id="12" name="Text Placeholder 5"/>
          <p:cNvSpPr>
            <a:spLocks noGrp="1"/>
          </p:cNvSpPr>
          <p:nvPr>
            <p:ph type="body" sz="quarter" idx="11" hasCustomPrompt="1"/>
          </p:nvPr>
        </p:nvSpPr>
        <p:spPr>
          <a:xfrm>
            <a:off x="6096002" y="1628552"/>
            <a:ext cx="5770109" cy="4174914"/>
          </a:xfrm>
        </p:spPr>
        <p:txBody>
          <a:bodyPr/>
          <a:lstStyle>
            <a:lvl1pPr rtl="0" eaLnBrk="1" fontAlgn="base" latinLnBrk="0" hangingPunct="1">
              <a:defRPr lang="en-US"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en-US" sz="1999" b="1" i="0" u="none" strike="noStrike" kern="1200" baseline="0" dirty="0" smtClean="0">
                <a:ln>
                  <a:noFill/>
                </a:ln>
                <a:solidFill>
                  <a:srgbClr val="333333"/>
                </a:solidFill>
                <a:effectLst/>
                <a:latin typeface="Arial" panose="020B0604020202020204" pitchFamily="34" charset="0"/>
              </a:rPr>
              <a:t>&lt;header&gt;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a:p>
            <a:pPr rtl="0" eaLnBrk="1" fontAlgn="base" latinLnBrk="0" hangingPunct="1"/>
            <a:r>
              <a:rPr lang="en-US" sz="1999" b="1" i="0" u="none" strike="noStrike" kern="1200" baseline="0" dirty="0" smtClean="0">
                <a:ln>
                  <a:noFill/>
                </a:ln>
                <a:solidFill>
                  <a:srgbClr val="333333"/>
                </a:solidFill>
                <a:effectLst/>
                <a:latin typeface="Arial" panose="020B0604020202020204" pitchFamily="34" charset="0"/>
              </a:rPr>
              <a:t>&lt;header&gt;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a:p>
            <a:pPr rtl="0" eaLnBrk="1" fontAlgn="base" latinLnBrk="0" hangingPunct="1"/>
            <a:r>
              <a:rPr lang="en-US" sz="1999" b="1" i="0" u="none" strike="noStrike" kern="1200" baseline="0" dirty="0" smtClean="0">
                <a:ln>
                  <a:noFill/>
                </a:ln>
                <a:solidFill>
                  <a:srgbClr val="333333"/>
                </a:solidFill>
                <a:effectLst/>
                <a:latin typeface="Arial" panose="020B0604020202020204" pitchFamily="34" charset="0"/>
              </a:rPr>
              <a:t>&lt;header&gt;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a:effectLst/>
              <a:latin typeface="Arial" panose="020B0604020202020204" pitchFamily="34" charset="0"/>
            </a:endParaRPr>
          </a:p>
        </p:txBody>
      </p:sp>
    </p:spTree>
    <p:extLst>
      <p:ext uri="{BB962C8B-B14F-4D97-AF65-F5344CB8AC3E}">
        <p14:creationId xmlns:p14="http://schemas.microsoft.com/office/powerpoint/2010/main" val="266061480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48">
          <p15:clr>
            <a:srgbClr val="FBAE40"/>
          </p15:clr>
        </p15:guide>
        <p15:guide id="2" pos="384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with executive plan">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3999"/>
            </a:lvl1pPr>
          </a:lstStyle>
          <a:p>
            <a:r>
              <a:rPr lang="en-US" sz="3999" b="1" dirty="0" smtClean="0">
                <a:solidFill>
                  <a:schemeClr val="bg2">
                    <a:lumMod val="25000"/>
                  </a:schemeClr>
                </a:solidFill>
                <a:latin typeface="Arial" charset="0"/>
                <a:ea typeface="Arial" charset="0"/>
                <a:cs typeface="Arial" charset="0"/>
              </a:rPr>
              <a:t>Agenda</a:t>
            </a:r>
            <a:endParaRPr lang="en-US" dirty="0"/>
          </a:p>
        </p:txBody>
      </p:sp>
      <p:sp>
        <p:nvSpPr>
          <p:cNvPr id="8"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9"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cxnSp>
        <p:nvCxnSpPr>
          <p:cNvPr id="10" name="Straight Connector 9"/>
          <p:cNvCxnSpPr/>
          <p:nvPr userDrawn="1"/>
        </p:nvCxnSpPr>
        <p:spPr>
          <a:xfrm>
            <a:off x="552310" y="2037065"/>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5009073" y="202264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8035142" y="2018303"/>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3" hasCustomPrompt="1"/>
          </p:nvPr>
        </p:nvSpPr>
        <p:spPr>
          <a:xfrm>
            <a:off x="552309" y="2220104"/>
            <a:ext cx="4456540" cy="946909"/>
          </a:xfrm>
        </p:spPr>
        <p:txBody>
          <a:bodyPr/>
          <a:lstStyle>
            <a:lvl1pPr rtl="0" eaLnBrk="1" fontAlgn="base" latinLnBrk="0" hangingPunct="1">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&lt;</a:t>
            </a:r>
            <a:r>
              <a:rPr lang="de-DE" sz="1999" b="1" i="0" u="none" strike="noStrike" kern="1200" baseline="0" dirty="0" err="1" smtClean="0">
                <a:ln>
                  <a:noFill/>
                </a:ln>
                <a:solidFill>
                  <a:srgbClr val="333333"/>
                </a:solidFill>
                <a:effectLst/>
                <a:latin typeface="Arial" panose="020B0604020202020204" pitchFamily="34" charset="0"/>
              </a:rPr>
              <a:t>header</a:t>
            </a:r>
            <a:r>
              <a:rPr lang="de-DE" sz="1999" b="1" i="0" u="none" strike="noStrike" kern="1200" baseline="0" dirty="0" smtClean="0">
                <a:ln>
                  <a:noFill/>
                </a:ln>
                <a:solidFill>
                  <a:srgbClr val="333333"/>
                </a:solidFill>
                <a:effectLst/>
                <a:latin typeface="Arial" panose="020B0604020202020204" pitchFamily="34" charset="0"/>
              </a:rPr>
              <a: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p:txBody>
      </p:sp>
      <p:sp>
        <p:nvSpPr>
          <p:cNvPr id="14" name="Text Placeholder 4"/>
          <p:cNvSpPr>
            <a:spLocks noGrp="1"/>
          </p:cNvSpPr>
          <p:nvPr>
            <p:ph type="body" sz="quarter" idx="14" hasCustomPrompt="1"/>
          </p:nvPr>
        </p:nvSpPr>
        <p:spPr>
          <a:xfrm>
            <a:off x="552309" y="3167013"/>
            <a:ext cx="4456540" cy="946909"/>
          </a:xfrm>
        </p:spPr>
        <p:txBody>
          <a:bodyPr/>
          <a:lstStyle>
            <a:lvl1pPr marL="0" indent="0" algn="l" defTabSz="1088047" rtl="0" eaLnBrk="1" fontAlgn="base" latinLnBrk="0" hangingPunct="1">
              <a:spcBef>
                <a:spcPts val="400"/>
              </a:spcBef>
              <a:buClr>
                <a:schemeClr val="bg2">
                  <a:lumMod val="25000"/>
                </a:schemeClr>
              </a:buClr>
              <a:buSzPct val="80000"/>
              <a:buFontTx/>
              <a:buNone/>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&lt;</a:t>
            </a:r>
            <a:r>
              <a:rPr lang="de-DE" sz="1999" b="1" i="0" u="none" strike="noStrike" kern="1200" baseline="0" dirty="0" err="1" smtClean="0">
                <a:ln>
                  <a:noFill/>
                </a:ln>
                <a:solidFill>
                  <a:srgbClr val="333333"/>
                </a:solidFill>
                <a:effectLst/>
                <a:latin typeface="Arial" panose="020B0604020202020204" pitchFamily="34" charset="0"/>
              </a:rPr>
              <a:t>header</a:t>
            </a:r>
            <a:r>
              <a:rPr lang="de-DE" sz="1999" b="1" i="0" u="none" strike="noStrike" kern="1200" baseline="0" dirty="0" smtClean="0">
                <a:ln>
                  <a:noFill/>
                </a:ln>
                <a:solidFill>
                  <a:srgbClr val="333333"/>
                </a:solidFill>
                <a:effectLst/>
                <a:latin typeface="Arial" panose="020B0604020202020204" pitchFamily="34" charset="0"/>
              </a:rPr>
              <a: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p:txBody>
      </p:sp>
      <p:sp>
        <p:nvSpPr>
          <p:cNvPr id="15" name="Text Placeholder 4"/>
          <p:cNvSpPr>
            <a:spLocks noGrp="1"/>
          </p:cNvSpPr>
          <p:nvPr>
            <p:ph type="body" sz="quarter" idx="15" hasCustomPrompt="1"/>
          </p:nvPr>
        </p:nvSpPr>
        <p:spPr>
          <a:xfrm>
            <a:off x="552309" y="4113922"/>
            <a:ext cx="4456540" cy="938676"/>
          </a:xfrm>
        </p:spPr>
        <p:txBody>
          <a:bodyPr/>
          <a:lstStyle>
            <a:lvl1pPr marL="0" indent="0" algn="l" defTabSz="1088047" rtl="0" eaLnBrk="1" fontAlgn="base" latinLnBrk="0" hangingPunct="1">
              <a:spcBef>
                <a:spcPts val="400"/>
              </a:spcBef>
              <a:buClr>
                <a:schemeClr val="bg2">
                  <a:lumMod val="25000"/>
                </a:schemeClr>
              </a:buClr>
              <a:buSzPct val="80000"/>
              <a:buFontTx/>
              <a:buNone/>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&lt;</a:t>
            </a:r>
            <a:r>
              <a:rPr lang="de-DE" sz="1999" b="1" i="0" u="none" strike="noStrike" kern="1200" baseline="0" dirty="0" err="1" smtClean="0">
                <a:ln>
                  <a:noFill/>
                </a:ln>
                <a:solidFill>
                  <a:srgbClr val="333333"/>
                </a:solidFill>
                <a:effectLst/>
                <a:latin typeface="Arial" panose="020B0604020202020204" pitchFamily="34" charset="0"/>
              </a:rPr>
              <a:t>header</a:t>
            </a:r>
            <a:r>
              <a:rPr lang="de-DE" sz="1999" b="1" i="0" u="none" strike="noStrike" kern="1200" baseline="0" dirty="0" smtClean="0">
                <a:ln>
                  <a:noFill/>
                </a:ln>
                <a:solidFill>
                  <a:srgbClr val="333333"/>
                </a:solidFill>
                <a:effectLst/>
                <a:latin typeface="Arial" panose="020B0604020202020204" pitchFamily="34" charset="0"/>
              </a:rPr>
              <a: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p:txBody>
      </p:sp>
      <p:sp>
        <p:nvSpPr>
          <p:cNvPr id="16" name="Text Placeholder 4"/>
          <p:cNvSpPr>
            <a:spLocks noGrp="1"/>
          </p:cNvSpPr>
          <p:nvPr>
            <p:ph type="body" sz="quarter" idx="16" hasCustomPrompt="1"/>
          </p:nvPr>
        </p:nvSpPr>
        <p:spPr>
          <a:xfrm>
            <a:off x="552309" y="5060827"/>
            <a:ext cx="4456540" cy="938676"/>
          </a:xfrm>
        </p:spPr>
        <p:txBody>
          <a:bodyPr/>
          <a:lstStyle>
            <a:lvl1pPr marL="0" indent="0" algn="l" defTabSz="1088047" rtl="0" eaLnBrk="1" fontAlgn="base" latinLnBrk="0" hangingPunct="1">
              <a:spcBef>
                <a:spcPts val="400"/>
              </a:spcBef>
              <a:buClr>
                <a:schemeClr val="bg2">
                  <a:lumMod val="25000"/>
                </a:schemeClr>
              </a:buClr>
              <a:buSzPct val="80000"/>
              <a:buFontTx/>
              <a:buNone/>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&lt;</a:t>
            </a:r>
            <a:r>
              <a:rPr lang="de-DE" sz="1999" b="1" i="0" u="none" strike="noStrike" kern="1200" baseline="0" dirty="0" err="1" smtClean="0">
                <a:ln>
                  <a:noFill/>
                </a:ln>
                <a:solidFill>
                  <a:srgbClr val="333333"/>
                </a:solidFill>
                <a:effectLst/>
                <a:latin typeface="Arial" panose="020B0604020202020204" pitchFamily="34" charset="0"/>
              </a:rPr>
              <a:t>header</a:t>
            </a:r>
            <a:r>
              <a:rPr lang="de-DE" sz="1999" b="1" i="0" u="none" strike="noStrike" kern="1200" baseline="0" dirty="0" smtClean="0">
                <a:ln>
                  <a:noFill/>
                </a:ln>
                <a:solidFill>
                  <a:srgbClr val="333333"/>
                </a:solidFill>
                <a:effectLst/>
                <a:latin typeface="Arial" panose="020B0604020202020204" pitchFamily="34" charset="0"/>
              </a:rPr>
              <a: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p:txBody>
      </p:sp>
      <p:sp>
        <p:nvSpPr>
          <p:cNvPr id="17" name="Text Placeholder 4"/>
          <p:cNvSpPr>
            <a:spLocks noGrp="1"/>
          </p:cNvSpPr>
          <p:nvPr>
            <p:ph type="body" sz="quarter" idx="17" hasCustomPrompt="1"/>
          </p:nvPr>
        </p:nvSpPr>
        <p:spPr>
          <a:xfrm>
            <a:off x="552309" y="1628548"/>
            <a:ext cx="4456540" cy="581395"/>
          </a:xfrm>
        </p:spPr>
        <p:txBody>
          <a:bodyPr/>
          <a:lstStyle>
            <a:lvl1pPr rtl="0" eaLnBrk="1" fontAlgn="base" latinLnBrk="0" hangingPunct="1">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Topic</a:t>
            </a:r>
            <a:endParaRPr lang="de-DE" sz="1799" b="0" i="0" u="none" strike="noStrike" dirty="0" smtClean="0">
              <a:effectLst/>
              <a:latin typeface="Arial" panose="020B0604020202020204" pitchFamily="34" charset="0"/>
            </a:endParaRPr>
          </a:p>
        </p:txBody>
      </p:sp>
      <p:sp>
        <p:nvSpPr>
          <p:cNvPr id="19" name="Text Placeholder 4"/>
          <p:cNvSpPr>
            <a:spLocks noGrp="1"/>
          </p:cNvSpPr>
          <p:nvPr>
            <p:ph type="body" sz="quarter" idx="18" hasCustomPrompt="1"/>
          </p:nvPr>
        </p:nvSpPr>
        <p:spPr>
          <a:xfrm>
            <a:off x="5008061" y="2208597"/>
            <a:ext cx="3026069" cy="946909"/>
          </a:xfrm>
        </p:spPr>
        <p:txBody>
          <a:bodyPr/>
          <a:lstStyle>
            <a:lvl1pPr marL="0" indent="0" algn="l" defTabSz="1088047" rtl="0" eaLnBrk="1" fontAlgn="base" latinLnBrk="0" hangingPunct="1">
              <a:spcBef>
                <a:spcPts val="400"/>
              </a:spcBef>
              <a:buClr>
                <a:schemeClr val="bg2">
                  <a:lumMod val="25000"/>
                </a:schemeClr>
              </a:buClr>
              <a:buSzPct val="80000"/>
              <a:buFontTx/>
              <a:buNone/>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&lt;</a:t>
            </a:r>
            <a:r>
              <a:rPr lang="de-DE" sz="1999" b="1" i="0" u="none" strike="noStrike" kern="1200" baseline="0" dirty="0" err="1" smtClean="0">
                <a:ln>
                  <a:noFill/>
                </a:ln>
                <a:solidFill>
                  <a:srgbClr val="333333"/>
                </a:solidFill>
                <a:effectLst/>
                <a:latin typeface="Arial" panose="020B0604020202020204" pitchFamily="34" charset="0"/>
              </a:rPr>
              <a:t>header</a:t>
            </a:r>
            <a:r>
              <a:rPr lang="de-DE" sz="1999" b="1" i="0" u="none" strike="noStrike" kern="1200" baseline="0" dirty="0" smtClean="0">
                <a:ln>
                  <a:noFill/>
                </a:ln>
                <a:solidFill>
                  <a:srgbClr val="333333"/>
                </a:solidFill>
                <a:effectLst/>
                <a:latin typeface="Arial" panose="020B0604020202020204" pitchFamily="34" charset="0"/>
              </a:rPr>
              <a: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p:txBody>
      </p:sp>
      <p:sp>
        <p:nvSpPr>
          <p:cNvPr id="20" name="Text Placeholder 4"/>
          <p:cNvSpPr>
            <a:spLocks noGrp="1"/>
          </p:cNvSpPr>
          <p:nvPr>
            <p:ph type="body" sz="quarter" idx="19" hasCustomPrompt="1"/>
          </p:nvPr>
        </p:nvSpPr>
        <p:spPr>
          <a:xfrm>
            <a:off x="5008061" y="3161507"/>
            <a:ext cx="3026069" cy="946909"/>
          </a:xfrm>
        </p:spPr>
        <p:txBody>
          <a:bodyPr/>
          <a:lstStyle>
            <a:lvl1pPr rtl="0" eaLnBrk="1" fontAlgn="base" latinLnBrk="0" hangingPunct="1">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&lt;</a:t>
            </a:r>
            <a:r>
              <a:rPr lang="de-DE" sz="1999" b="1" i="0" u="none" strike="noStrike" kern="1200" baseline="0" dirty="0" err="1" smtClean="0">
                <a:ln>
                  <a:noFill/>
                </a:ln>
                <a:solidFill>
                  <a:srgbClr val="333333"/>
                </a:solidFill>
                <a:effectLst/>
                <a:latin typeface="Arial" panose="020B0604020202020204" pitchFamily="34" charset="0"/>
              </a:rPr>
              <a:t>header</a:t>
            </a:r>
            <a:r>
              <a:rPr lang="de-DE" sz="1999" b="1" i="0" u="none" strike="noStrike" kern="1200" baseline="0" dirty="0" smtClean="0">
                <a:ln>
                  <a:noFill/>
                </a:ln>
                <a:solidFill>
                  <a:srgbClr val="333333"/>
                </a:solidFill>
                <a:effectLst/>
                <a:latin typeface="Arial" panose="020B0604020202020204" pitchFamily="34" charset="0"/>
              </a:rPr>
              <a: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p:txBody>
      </p:sp>
      <p:sp>
        <p:nvSpPr>
          <p:cNvPr id="21" name="Text Placeholder 4"/>
          <p:cNvSpPr>
            <a:spLocks noGrp="1"/>
          </p:cNvSpPr>
          <p:nvPr>
            <p:ph type="body" sz="quarter" idx="20" hasCustomPrompt="1"/>
          </p:nvPr>
        </p:nvSpPr>
        <p:spPr>
          <a:xfrm>
            <a:off x="5008061" y="4125946"/>
            <a:ext cx="3026069" cy="938676"/>
          </a:xfrm>
        </p:spPr>
        <p:txBody>
          <a:bodyPr/>
          <a:lstStyle>
            <a:lvl1pPr marL="0" indent="0" algn="l" defTabSz="1088047" rtl="0" eaLnBrk="1" fontAlgn="base" latinLnBrk="0" hangingPunct="1">
              <a:spcBef>
                <a:spcPts val="400"/>
              </a:spcBef>
              <a:buClr>
                <a:schemeClr val="bg2">
                  <a:lumMod val="25000"/>
                </a:schemeClr>
              </a:buClr>
              <a:buSzPct val="80000"/>
              <a:buFontTx/>
              <a:buNone/>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&lt;</a:t>
            </a:r>
            <a:r>
              <a:rPr lang="de-DE" sz="1999" b="1" i="0" u="none" strike="noStrike" kern="1200" baseline="0" dirty="0" err="1" smtClean="0">
                <a:ln>
                  <a:noFill/>
                </a:ln>
                <a:solidFill>
                  <a:srgbClr val="333333"/>
                </a:solidFill>
                <a:effectLst/>
                <a:latin typeface="Arial" panose="020B0604020202020204" pitchFamily="34" charset="0"/>
              </a:rPr>
              <a:t>header</a:t>
            </a:r>
            <a:r>
              <a:rPr lang="de-DE" sz="1999" b="1" i="0" u="none" strike="noStrike" kern="1200" baseline="0" dirty="0" smtClean="0">
                <a:ln>
                  <a:noFill/>
                </a:ln>
                <a:solidFill>
                  <a:srgbClr val="333333"/>
                </a:solidFill>
                <a:effectLst/>
                <a:latin typeface="Arial" panose="020B0604020202020204" pitchFamily="34" charset="0"/>
              </a:rPr>
              <a: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p:txBody>
      </p:sp>
      <p:sp>
        <p:nvSpPr>
          <p:cNvPr id="22" name="Text Placeholder 4"/>
          <p:cNvSpPr>
            <a:spLocks noGrp="1"/>
          </p:cNvSpPr>
          <p:nvPr>
            <p:ph type="body" sz="quarter" idx="21" hasCustomPrompt="1"/>
          </p:nvPr>
        </p:nvSpPr>
        <p:spPr>
          <a:xfrm>
            <a:off x="5008061" y="5066661"/>
            <a:ext cx="3026069" cy="938676"/>
          </a:xfrm>
        </p:spPr>
        <p:txBody>
          <a:bodyPr/>
          <a:lstStyle>
            <a:lvl1pPr marL="0" indent="0" algn="l" defTabSz="1088047" rtl="0" eaLnBrk="1" fontAlgn="base" latinLnBrk="0" hangingPunct="1">
              <a:spcBef>
                <a:spcPts val="400"/>
              </a:spcBef>
              <a:buClr>
                <a:schemeClr val="bg2">
                  <a:lumMod val="25000"/>
                </a:schemeClr>
              </a:buClr>
              <a:buSzPct val="80000"/>
              <a:buFontTx/>
              <a:buNone/>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&lt;</a:t>
            </a:r>
            <a:r>
              <a:rPr lang="de-DE" sz="1999" b="1" i="0" u="none" strike="noStrike" kern="1200" baseline="0" dirty="0" err="1" smtClean="0">
                <a:ln>
                  <a:noFill/>
                </a:ln>
                <a:solidFill>
                  <a:srgbClr val="333333"/>
                </a:solidFill>
                <a:effectLst/>
                <a:latin typeface="Arial" panose="020B0604020202020204" pitchFamily="34" charset="0"/>
              </a:rPr>
              <a:t>header</a:t>
            </a:r>
            <a:r>
              <a:rPr lang="de-DE" sz="1999" b="1" i="0" u="none" strike="noStrike" kern="1200" baseline="0" dirty="0" smtClean="0">
                <a:ln>
                  <a:noFill/>
                </a:ln>
                <a:solidFill>
                  <a:srgbClr val="333333"/>
                </a:solidFill>
                <a:effectLst/>
                <a:latin typeface="Arial" panose="020B0604020202020204" pitchFamily="34" charset="0"/>
              </a:rPr>
              <a: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p:txBody>
      </p:sp>
      <p:sp>
        <p:nvSpPr>
          <p:cNvPr id="23" name="Text Placeholder 4"/>
          <p:cNvSpPr>
            <a:spLocks noGrp="1"/>
          </p:cNvSpPr>
          <p:nvPr>
            <p:ph type="body" sz="quarter" idx="22" hasCustomPrompt="1"/>
          </p:nvPr>
        </p:nvSpPr>
        <p:spPr>
          <a:xfrm>
            <a:off x="5008456" y="1628548"/>
            <a:ext cx="3026069" cy="581395"/>
          </a:xfrm>
        </p:spPr>
        <p:txBody>
          <a:bodyPr/>
          <a:lstStyle>
            <a:lvl1pPr marL="0" indent="0" algn="l" defTabSz="1088047" rtl="0" eaLnBrk="1" fontAlgn="base" latinLnBrk="0" hangingPunct="1">
              <a:spcBef>
                <a:spcPts val="400"/>
              </a:spcBef>
              <a:buClr>
                <a:schemeClr val="bg2">
                  <a:lumMod val="25000"/>
                </a:schemeClr>
              </a:buClr>
              <a:buSzPct val="80000"/>
              <a:buFontTx/>
              <a:buNone/>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Speaker</a:t>
            </a:r>
            <a:endParaRPr lang="de-DE" sz="1799" b="0" i="0" u="none" strike="noStrike" dirty="0" smtClean="0">
              <a:effectLst/>
              <a:latin typeface="Arial" panose="020B0604020202020204" pitchFamily="34" charset="0"/>
            </a:endParaRPr>
          </a:p>
        </p:txBody>
      </p:sp>
      <p:sp>
        <p:nvSpPr>
          <p:cNvPr id="26" name="Text Placeholder 4"/>
          <p:cNvSpPr>
            <a:spLocks noGrp="1"/>
          </p:cNvSpPr>
          <p:nvPr>
            <p:ph type="body" sz="quarter" idx="23" hasCustomPrompt="1"/>
          </p:nvPr>
        </p:nvSpPr>
        <p:spPr>
          <a:xfrm>
            <a:off x="8034524" y="2204251"/>
            <a:ext cx="2467693" cy="946909"/>
          </a:xfrm>
        </p:spPr>
        <p:txBody>
          <a:bodyPr/>
          <a:lstStyle>
            <a:lvl1pPr marL="0" indent="0" algn="l" defTabSz="1088047" rtl="0" eaLnBrk="1" fontAlgn="base" latinLnBrk="0" hangingPunct="1">
              <a:spcBef>
                <a:spcPts val="400"/>
              </a:spcBef>
              <a:buClr>
                <a:schemeClr val="bg2">
                  <a:lumMod val="25000"/>
                </a:schemeClr>
              </a:buClr>
              <a:buSzPct val="80000"/>
              <a:buFontTx/>
              <a:buNone/>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&lt;</a:t>
            </a:r>
            <a:r>
              <a:rPr lang="de-DE" sz="1999" b="1" i="0" u="none" strike="noStrike" kern="1200" baseline="0" dirty="0" err="1" smtClean="0">
                <a:ln>
                  <a:noFill/>
                </a:ln>
                <a:solidFill>
                  <a:srgbClr val="333333"/>
                </a:solidFill>
                <a:effectLst/>
                <a:latin typeface="Arial" panose="020B0604020202020204" pitchFamily="34" charset="0"/>
              </a:rPr>
              <a:t>header</a:t>
            </a:r>
            <a:r>
              <a:rPr lang="de-DE" sz="1999" b="1" i="0" u="none" strike="noStrike" kern="1200" baseline="0" dirty="0" smtClean="0">
                <a:ln>
                  <a:noFill/>
                </a:ln>
                <a:solidFill>
                  <a:srgbClr val="333333"/>
                </a:solidFill>
                <a:effectLst/>
                <a:latin typeface="Arial" panose="020B0604020202020204" pitchFamily="34" charset="0"/>
              </a:rPr>
              <a: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p:txBody>
      </p:sp>
      <p:sp>
        <p:nvSpPr>
          <p:cNvPr id="27" name="Text Placeholder 4"/>
          <p:cNvSpPr>
            <a:spLocks noGrp="1"/>
          </p:cNvSpPr>
          <p:nvPr>
            <p:ph type="body" sz="quarter" idx="24" hasCustomPrompt="1"/>
          </p:nvPr>
        </p:nvSpPr>
        <p:spPr>
          <a:xfrm>
            <a:off x="8034524" y="3160822"/>
            <a:ext cx="2467693" cy="946909"/>
          </a:xfrm>
        </p:spPr>
        <p:txBody>
          <a:bodyPr/>
          <a:lstStyle>
            <a:lvl1pPr marL="0" indent="0" algn="l" defTabSz="1088047" rtl="0" eaLnBrk="1" fontAlgn="base" latinLnBrk="0" hangingPunct="1">
              <a:spcBef>
                <a:spcPts val="400"/>
              </a:spcBef>
              <a:buClr>
                <a:schemeClr val="bg2">
                  <a:lumMod val="25000"/>
                </a:schemeClr>
              </a:buClr>
              <a:buSzPct val="80000"/>
              <a:buFontTx/>
              <a:buNone/>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&lt;</a:t>
            </a:r>
            <a:r>
              <a:rPr lang="de-DE" sz="1999" b="1" i="0" u="none" strike="noStrike" kern="1200" baseline="0" dirty="0" err="1" smtClean="0">
                <a:ln>
                  <a:noFill/>
                </a:ln>
                <a:solidFill>
                  <a:srgbClr val="333333"/>
                </a:solidFill>
                <a:effectLst/>
                <a:latin typeface="Arial" panose="020B0604020202020204" pitchFamily="34" charset="0"/>
              </a:rPr>
              <a:t>header</a:t>
            </a:r>
            <a:r>
              <a:rPr lang="de-DE" sz="1999" b="1" i="0" u="none" strike="noStrike" kern="1200" baseline="0" dirty="0" smtClean="0">
                <a:ln>
                  <a:noFill/>
                </a:ln>
                <a:solidFill>
                  <a:srgbClr val="333333"/>
                </a:solidFill>
                <a:effectLst/>
                <a:latin typeface="Arial" panose="020B0604020202020204" pitchFamily="34" charset="0"/>
              </a:rPr>
              <a: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p:txBody>
      </p:sp>
      <p:sp>
        <p:nvSpPr>
          <p:cNvPr id="28" name="Text Placeholder 4"/>
          <p:cNvSpPr>
            <a:spLocks noGrp="1"/>
          </p:cNvSpPr>
          <p:nvPr>
            <p:ph type="body" sz="quarter" idx="25" hasCustomPrompt="1"/>
          </p:nvPr>
        </p:nvSpPr>
        <p:spPr>
          <a:xfrm>
            <a:off x="8034918" y="4123900"/>
            <a:ext cx="2467693" cy="938676"/>
          </a:xfrm>
        </p:spPr>
        <p:txBody>
          <a:bodyPr/>
          <a:lstStyle>
            <a:lvl1pPr rtl="0" eaLnBrk="1" fontAlgn="base" latinLnBrk="0" hangingPunct="1">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&lt;</a:t>
            </a:r>
            <a:r>
              <a:rPr lang="de-DE" sz="1999" b="1" i="0" u="none" strike="noStrike" kern="1200" baseline="0" dirty="0" err="1" smtClean="0">
                <a:ln>
                  <a:noFill/>
                </a:ln>
                <a:solidFill>
                  <a:srgbClr val="333333"/>
                </a:solidFill>
                <a:effectLst/>
                <a:latin typeface="Arial" panose="020B0604020202020204" pitchFamily="34" charset="0"/>
              </a:rPr>
              <a:t>header</a:t>
            </a:r>
            <a:r>
              <a:rPr lang="de-DE" sz="1999" b="1" i="0" u="none" strike="noStrike" kern="1200" baseline="0" dirty="0" smtClean="0">
                <a:ln>
                  <a:noFill/>
                </a:ln>
                <a:solidFill>
                  <a:srgbClr val="333333"/>
                </a:solidFill>
                <a:effectLst/>
                <a:latin typeface="Arial" panose="020B0604020202020204" pitchFamily="34" charset="0"/>
              </a:rPr>
              <a: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p:txBody>
      </p:sp>
      <p:sp>
        <p:nvSpPr>
          <p:cNvPr id="29" name="Text Placeholder 4"/>
          <p:cNvSpPr>
            <a:spLocks noGrp="1"/>
          </p:cNvSpPr>
          <p:nvPr>
            <p:ph type="body" sz="quarter" idx="26" hasCustomPrompt="1"/>
          </p:nvPr>
        </p:nvSpPr>
        <p:spPr>
          <a:xfrm>
            <a:off x="8034524" y="5065889"/>
            <a:ext cx="2467693" cy="938676"/>
          </a:xfrm>
        </p:spPr>
        <p:txBody>
          <a:bodyPr/>
          <a:lstStyle>
            <a:lvl1pPr marL="0" indent="0" algn="l" defTabSz="1088047" rtl="0" eaLnBrk="1" fontAlgn="base" latinLnBrk="0" hangingPunct="1">
              <a:spcBef>
                <a:spcPts val="400"/>
              </a:spcBef>
              <a:buClr>
                <a:schemeClr val="bg2">
                  <a:lumMod val="25000"/>
                </a:schemeClr>
              </a:buClr>
              <a:buSzPct val="80000"/>
              <a:buFontTx/>
              <a:buNone/>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&lt;</a:t>
            </a:r>
            <a:r>
              <a:rPr lang="de-DE" sz="1999" b="1" i="0" u="none" strike="noStrike" kern="1200" baseline="0" dirty="0" err="1" smtClean="0">
                <a:ln>
                  <a:noFill/>
                </a:ln>
                <a:solidFill>
                  <a:srgbClr val="333333"/>
                </a:solidFill>
                <a:effectLst/>
                <a:latin typeface="Arial" panose="020B0604020202020204" pitchFamily="34" charset="0"/>
              </a:rPr>
              <a:t>header</a:t>
            </a:r>
            <a:r>
              <a:rPr lang="de-DE" sz="1999" b="1" i="0" u="none" strike="noStrike" kern="1200" baseline="0" dirty="0" smtClean="0">
                <a:ln>
                  <a:noFill/>
                </a:ln>
                <a:solidFill>
                  <a:srgbClr val="333333"/>
                </a:solidFill>
                <a:effectLst/>
                <a:latin typeface="Arial" panose="020B0604020202020204" pitchFamily="34" charset="0"/>
              </a:rPr>
              <a: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p:txBody>
      </p:sp>
      <p:sp>
        <p:nvSpPr>
          <p:cNvPr id="30" name="Text Placeholder 4"/>
          <p:cNvSpPr>
            <a:spLocks noGrp="1"/>
          </p:cNvSpPr>
          <p:nvPr>
            <p:ph type="body" sz="quarter" idx="27" hasCustomPrompt="1"/>
          </p:nvPr>
        </p:nvSpPr>
        <p:spPr>
          <a:xfrm>
            <a:off x="8034918" y="1624617"/>
            <a:ext cx="2467693" cy="581395"/>
          </a:xfrm>
        </p:spPr>
        <p:txBody>
          <a:bodyPr/>
          <a:lstStyle>
            <a:lvl1pPr marL="0" indent="0" algn="l" defTabSz="1088047" rtl="0" eaLnBrk="1" fontAlgn="base" latinLnBrk="0" hangingPunct="1">
              <a:spcBef>
                <a:spcPts val="400"/>
              </a:spcBef>
              <a:buClr>
                <a:schemeClr val="bg2">
                  <a:lumMod val="25000"/>
                </a:schemeClr>
              </a:buClr>
              <a:buSzPct val="80000"/>
              <a:buFontTx/>
              <a:buNone/>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Time</a:t>
            </a:r>
            <a:endParaRPr lang="de-DE" sz="1799" b="0" i="0" u="none" strike="noStrike" dirty="0" smtClean="0">
              <a:effectLst/>
              <a:latin typeface="Arial" panose="020B0604020202020204" pitchFamily="34" charset="0"/>
            </a:endParaRPr>
          </a:p>
        </p:txBody>
      </p:sp>
    </p:spTree>
    <p:extLst>
      <p:ext uri="{BB962C8B-B14F-4D97-AF65-F5344CB8AC3E}">
        <p14:creationId xmlns:p14="http://schemas.microsoft.com/office/powerpoint/2010/main" val="404273893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4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599"/>
            </a:lvl1pPr>
          </a:lstStyle>
          <a:p>
            <a:r>
              <a:rPr lang="en-US" sz="3999" b="1" dirty="0" smtClean="0">
                <a:solidFill>
                  <a:schemeClr val="bg2">
                    <a:lumMod val="25000"/>
                  </a:schemeClr>
                </a:solidFill>
                <a:latin typeface="Arial" charset="0"/>
                <a:ea typeface="Arial" charset="0"/>
                <a:cs typeface="Arial" charset="0"/>
              </a:rPr>
              <a:t>Short Slide Title</a:t>
            </a:r>
            <a:endParaRPr lang="en-US" dirty="0"/>
          </a:p>
        </p:txBody>
      </p:sp>
      <p:sp>
        <p:nvSpPr>
          <p:cNvPr id="5" name="Text Placeholder 3"/>
          <p:cNvSpPr>
            <a:spLocks noGrp="1"/>
          </p:cNvSpPr>
          <p:nvPr>
            <p:ph type="body" sz="quarter" idx="11" hasCustomPrompt="1"/>
          </p:nvPr>
        </p:nvSpPr>
        <p:spPr>
          <a:xfrm>
            <a:off x="6335321" y="1962905"/>
            <a:ext cx="5530790" cy="4121097"/>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6" name="Text Placeholder 3"/>
          <p:cNvSpPr>
            <a:spLocks noGrp="1"/>
          </p:cNvSpPr>
          <p:nvPr>
            <p:ph type="body" sz="quarter" idx="13" hasCustomPrompt="1"/>
          </p:nvPr>
        </p:nvSpPr>
        <p:spPr>
          <a:xfrm>
            <a:off x="323378" y="1284929"/>
            <a:ext cx="11542732" cy="265052"/>
          </a:xfrm>
        </p:spPr>
        <p:txBody>
          <a:bodyPr/>
          <a:lstStyle>
            <a:lvl1pPr marL="0" indent="0">
              <a:buNone/>
              <a:defRPr sz="1500" baseline="0">
                <a:solidFill>
                  <a:schemeClr val="bg2">
                    <a:lumMod val="25000"/>
                  </a:schemeClr>
                </a:solidFill>
                <a:latin typeface="+mn-lt"/>
              </a:defRPr>
            </a:lvl1pPr>
          </a:lstStyle>
          <a:p>
            <a:pPr lvl="0"/>
            <a:r>
              <a:rPr lang="de-DE" sz="1500" dirty="0" err="1" smtClean="0">
                <a:latin typeface="+mn-lt"/>
              </a:rPr>
              <a:t>Some</a:t>
            </a:r>
            <a:r>
              <a:rPr lang="de-DE" sz="1500" dirty="0" smtClean="0">
                <a:latin typeface="+mn-lt"/>
              </a:rPr>
              <a:t> </a:t>
            </a:r>
            <a:r>
              <a:rPr lang="de-DE" sz="1500" dirty="0" err="1" smtClean="0">
                <a:latin typeface="+mn-lt"/>
              </a:rPr>
              <a:t>catchy</a:t>
            </a:r>
            <a:r>
              <a:rPr lang="de-DE" sz="1500" dirty="0" smtClean="0">
                <a:latin typeface="+mn-lt"/>
              </a:rPr>
              <a:t> </a:t>
            </a:r>
            <a:r>
              <a:rPr lang="de-DE" sz="1500" dirty="0" err="1" smtClean="0">
                <a:latin typeface="+mn-lt"/>
              </a:rPr>
              <a:t>sub</a:t>
            </a:r>
            <a:r>
              <a:rPr lang="de-DE" sz="1500" dirty="0" smtClean="0">
                <a:latin typeface="+mn-lt"/>
              </a:rPr>
              <a:t> title </a:t>
            </a:r>
            <a:r>
              <a:rPr lang="de-DE" sz="1500" dirty="0" err="1" smtClean="0">
                <a:latin typeface="+mn-lt"/>
              </a:rPr>
              <a:t>goes</a:t>
            </a:r>
            <a:r>
              <a:rPr lang="de-DE" sz="1500" dirty="0" smtClean="0">
                <a:latin typeface="+mn-lt"/>
              </a:rPr>
              <a:t> </a:t>
            </a:r>
            <a:r>
              <a:rPr lang="de-DE" sz="1500" dirty="0" err="1" smtClean="0">
                <a:latin typeface="+mn-lt"/>
              </a:rPr>
              <a:t>here</a:t>
            </a:r>
            <a:endParaRPr lang="de-DE" dirty="0"/>
          </a:p>
        </p:txBody>
      </p:sp>
      <p:sp>
        <p:nvSpPr>
          <p:cNvPr id="7"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8"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10" name="Text Placeholder 3"/>
          <p:cNvSpPr>
            <a:spLocks noGrp="1"/>
          </p:cNvSpPr>
          <p:nvPr>
            <p:ph type="body" sz="quarter" idx="14" hasCustomPrompt="1"/>
          </p:nvPr>
        </p:nvSpPr>
        <p:spPr>
          <a:xfrm>
            <a:off x="396832" y="1962905"/>
            <a:ext cx="5531760" cy="4121097"/>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Tree>
    <p:extLst>
      <p:ext uri="{BB962C8B-B14F-4D97-AF65-F5344CB8AC3E}">
        <p14:creationId xmlns:p14="http://schemas.microsoft.com/office/powerpoint/2010/main" val="50502372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17" y="324000"/>
            <a:ext cx="11542194" cy="756000"/>
          </a:xfrm>
        </p:spPr>
        <p:txBody>
          <a:bodyPr/>
          <a:lstStyle>
            <a:lvl1pPr>
              <a:defRPr sz="3599"/>
            </a:lvl1pPr>
          </a:lstStyle>
          <a:p>
            <a:r>
              <a:rPr lang="en-US" sz="3999" b="1" dirty="0" smtClean="0">
                <a:solidFill>
                  <a:schemeClr val="bg2">
                    <a:lumMod val="25000"/>
                  </a:schemeClr>
                </a:solidFill>
                <a:latin typeface="Arial" charset="0"/>
                <a:ea typeface="Arial" charset="0"/>
                <a:cs typeface="Arial" charset="0"/>
              </a:rPr>
              <a:t>Short Slide Title</a:t>
            </a:r>
            <a:endParaRPr lang="en-US" dirty="0"/>
          </a:p>
        </p:txBody>
      </p:sp>
      <p:sp>
        <p:nvSpPr>
          <p:cNvPr id="4" name="Text Placeholder 3"/>
          <p:cNvSpPr>
            <a:spLocks noGrp="1"/>
          </p:cNvSpPr>
          <p:nvPr>
            <p:ph type="body" sz="quarter" idx="10" hasCustomPrompt="1"/>
          </p:nvPr>
        </p:nvSpPr>
        <p:spPr>
          <a:xfrm>
            <a:off x="397375" y="1962906"/>
            <a:ext cx="3714234" cy="4121097"/>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5" name="Text Placeholder 3"/>
          <p:cNvSpPr>
            <a:spLocks noGrp="1"/>
          </p:cNvSpPr>
          <p:nvPr>
            <p:ph type="body" sz="quarter" idx="11" hasCustomPrompt="1"/>
          </p:nvPr>
        </p:nvSpPr>
        <p:spPr>
          <a:xfrm>
            <a:off x="8149654" y="1962906"/>
            <a:ext cx="3714234" cy="4121097"/>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7" name="Text Placeholder 3"/>
          <p:cNvSpPr>
            <a:spLocks noGrp="1"/>
          </p:cNvSpPr>
          <p:nvPr>
            <p:ph type="body" sz="quarter" idx="12" hasCustomPrompt="1"/>
          </p:nvPr>
        </p:nvSpPr>
        <p:spPr>
          <a:xfrm>
            <a:off x="4273514" y="1962906"/>
            <a:ext cx="3714234" cy="4121097"/>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9" name="Text Placeholder 3"/>
          <p:cNvSpPr>
            <a:spLocks noGrp="1"/>
          </p:cNvSpPr>
          <p:nvPr>
            <p:ph type="body" sz="quarter" idx="13" hasCustomPrompt="1"/>
          </p:nvPr>
        </p:nvSpPr>
        <p:spPr>
          <a:xfrm>
            <a:off x="323378" y="1284929"/>
            <a:ext cx="11542732" cy="265052"/>
          </a:xfrm>
        </p:spPr>
        <p:txBody>
          <a:bodyPr/>
          <a:lstStyle>
            <a:lvl1pPr marL="0" indent="0">
              <a:buNone/>
              <a:defRPr sz="1500" baseline="0">
                <a:solidFill>
                  <a:schemeClr val="bg2">
                    <a:lumMod val="25000"/>
                  </a:schemeClr>
                </a:solidFill>
                <a:latin typeface="+mn-lt"/>
              </a:defRPr>
            </a:lvl1pPr>
          </a:lstStyle>
          <a:p>
            <a:pPr lvl="0"/>
            <a:r>
              <a:rPr lang="de-DE" sz="1500" dirty="0" err="1" smtClean="0">
                <a:latin typeface="+mn-lt"/>
              </a:rPr>
              <a:t>Some</a:t>
            </a:r>
            <a:r>
              <a:rPr lang="de-DE" sz="1500" dirty="0" smtClean="0">
                <a:latin typeface="+mn-lt"/>
              </a:rPr>
              <a:t> </a:t>
            </a:r>
            <a:r>
              <a:rPr lang="de-DE" sz="1500" dirty="0" err="1" smtClean="0">
                <a:latin typeface="+mn-lt"/>
              </a:rPr>
              <a:t>catchy</a:t>
            </a:r>
            <a:r>
              <a:rPr lang="de-DE" sz="1500" dirty="0" smtClean="0">
                <a:latin typeface="+mn-lt"/>
              </a:rPr>
              <a:t> </a:t>
            </a:r>
            <a:r>
              <a:rPr lang="de-DE" sz="1500" dirty="0" err="1" smtClean="0">
                <a:latin typeface="+mn-lt"/>
              </a:rPr>
              <a:t>sub</a:t>
            </a:r>
            <a:r>
              <a:rPr lang="de-DE" sz="1500" dirty="0" smtClean="0">
                <a:latin typeface="+mn-lt"/>
              </a:rPr>
              <a:t> title </a:t>
            </a:r>
            <a:r>
              <a:rPr lang="de-DE" sz="1500" dirty="0" err="1" smtClean="0">
                <a:latin typeface="+mn-lt"/>
              </a:rPr>
              <a:t>goes</a:t>
            </a:r>
            <a:r>
              <a:rPr lang="de-DE" sz="1500" dirty="0" smtClean="0">
                <a:latin typeface="+mn-lt"/>
              </a:rPr>
              <a:t> </a:t>
            </a:r>
            <a:r>
              <a:rPr lang="de-DE" sz="1500" dirty="0" err="1" smtClean="0">
                <a:latin typeface="+mn-lt"/>
              </a:rPr>
              <a:t>here</a:t>
            </a:r>
            <a:endParaRPr lang="de-DE" dirty="0"/>
          </a:p>
        </p:txBody>
      </p:sp>
      <p:sp>
        <p:nvSpPr>
          <p:cNvPr id="10"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11"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326906592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3599"/>
            </a:lvl1pPr>
          </a:lstStyle>
          <a:p>
            <a:r>
              <a:rPr lang="en-US" sz="3999" b="1" dirty="0" smtClean="0">
                <a:solidFill>
                  <a:schemeClr val="bg2">
                    <a:lumMod val="25000"/>
                  </a:schemeClr>
                </a:solidFill>
                <a:latin typeface="Arial" charset="0"/>
                <a:ea typeface="Arial" charset="0"/>
                <a:cs typeface="Arial" charset="0"/>
              </a:rPr>
              <a:t>Short Slide Title</a:t>
            </a:r>
            <a:endParaRPr lang="en-US" dirty="0"/>
          </a:p>
        </p:txBody>
      </p:sp>
      <p:sp>
        <p:nvSpPr>
          <p:cNvPr id="5" name="Picture Placeholder 4"/>
          <p:cNvSpPr>
            <a:spLocks noGrp="1"/>
          </p:cNvSpPr>
          <p:nvPr>
            <p:ph type="pic" sz="quarter" idx="10"/>
          </p:nvPr>
        </p:nvSpPr>
        <p:spPr bwMode="gray">
          <a:xfrm>
            <a:off x="389213" y="1962902"/>
            <a:ext cx="4231173" cy="3644664"/>
          </a:xfrm>
          <a:solidFill>
            <a:schemeClr val="bg1">
              <a:lumMod val="95000"/>
            </a:schemeClr>
          </a:solidFill>
        </p:spPr>
        <p:txBody>
          <a:bodyPr tIns="1542576" anchor="t" anchorCtr="0"/>
          <a:lstStyle>
            <a:lvl1pPr algn="ctr">
              <a:defRPr sz="1500" b="0">
                <a:solidFill>
                  <a:schemeClr val="bg2">
                    <a:lumMod val="25000"/>
                  </a:schemeClr>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4718024" y="1962903"/>
            <a:ext cx="7148088" cy="4118810"/>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8" name="Text Placeholder 3"/>
          <p:cNvSpPr>
            <a:spLocks noGrp="1"/>
          </p:cNvSpPr>
          <p:nvPr>
            <p:ph type="body" sz="quarter" idx="13" hasCustomPrompt="1"/>
          </p:nvPr>
        </p:nvSpPr>
        <p:spPr>
          <a:xfrm>
            <a:off x="323378" y="1284929"/>
            <a:ext cx="11542732" cy="265052"/>
          </a:xfrm>
        </p:spPr>
        <p:txBody>
          <a:bodyPr/>
          <a:lstStyle>
            <a:lvl1pPr marL="0" indent="0">
              <a:buNone/>
              <a:defRPr sz="1500" baseline="0">
                <a:solidFill>
                  <a:schemeClr val="bg2">
                    <a:lumMod val="25000"/>
                  </a:schemeClr>
                </a:solidFill>
                <a:latin typeface="+mn-lt"/>
              </a:defRPr>
            </a:lvl1pPr>
          </a:lstStyle>
          <a:p>
            <a:pPr lvl="0"/>
            <a:r>
              <a:rPr lang="de-DE" sz="1500" dirty="0" err="1" smtClean="0">
                <a:latin typeface="+mn-lt"/>
              </a:rPr>
              <a:t>Some</a:t>
            </a:r>
            <a:r>
              <a:rPr lang="de-DE" sz="1500" dirty="0" smtClean="0">
                <a:latin typeface="+mn-lt"/>
              </a:rPr>
              <a:t> </a:t>
            </a:r>
            <a:r>
              <a:rPr lang="de-DE" sz="1500" dirty="0" err="1" smtClean="0">
                <a:latin typeface="+mn-lt"/>
              </a:rPr>
              <a:t>catchy</a:t>
            </a:r>
            <a:r>
              <a:rPr lang="de-DE" sz="1500" dirty="0" smtClean="0">
                <a:latin typeface="+mn-lt"/>
              </a:rPr>
              <a:t> </a:t>
            </a:r>
            <a:r>
              <a:rPr lang="de-DE" sz="1500" dirty="0" err="1" smtClean="0">
                <a:latin typeface="+mn-lt"/>
              </a:rPr>
              <a:t>sub</a:t>
            </a:r>
            <a:r>
              <a:rPr lang="de-DE" sz="1500" dirty="0" smtClean="0">
                <a:latin typeface="+mn-lt"/>
              </a:rPr>
              <a:t> title </a:t>
            </a:r>
            <a:r>
              <a:rPr lang="de-DE" sz="1500" dirty="0" err="1" smtClean="0">
                <a:latin typeface="+mn-lt"/>
              </a:rPr>
              <a:t>goes</a:t>
            </a:r>
            <a:r>
              <a:rPr lang="de-DE" sz="1500" dirty="0" smtClean="0">
                <a:latin typeface="+mn-lt"/>
              </a:rPr>
              <a:t> </a:t>
            </a:r>
            <a:r>
              <a:rPr lang="de-DE" sz="1500" dirty="0" err="1" smtClean="0">
                <a:latin typeface="+mn-lt"/>
              </a:rPr>
              <a:t>here</a:t>
            </a:r>
            <a:endParaRPr lang="de-DE" dirty="0"/>
          </a:p>
        </p:txBody>
      </p:sp>
      <p:sp>
        <p:nvSpPr>
          <p:cNvPr id="9"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10"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4" name="Text Placeholder 3"/>
          <p:cNvSpPr>
            <a:spLocks noGrp="1"/>
          </p:cNvSpPr>
          <p:nvPr>
            <p:ph type="body" sz="quarter" idx="14" hasCustomPrompt="1"/>
          </p:nvPr>
        </p:nvSpPr>
        <p:spPr>
          <a:xfrm>
            <a:off x="389213" y="5721843"/>
            <a:ext cx="4246671" cy="360053"/>
          </a:xfrm>
        </p:spPr>
        <p:txBody>
          <a:bodyPr/>
          <a:lstStyle>
            <a:lvl4pPr marL="0" indent="0" algn="l" defTabSz="1088047" rtl="0" eaLnBrk="1" latinLnBrk="0" hangingPunct="1">
              <a:spcBef>
                <a:spcPts val="400"/>
              </a:spcBef>
              <a:buClr>
                <a:schemeClr val="bg2">
                  <a:lumMod val="25000"/>
                </a:schemeClr>
              </a:buClr>
              <a:buSzPct val="80000"/>
              <a:buFontTx/>
              <a:buNone/>
              <a:defRPr lang="de-DE" sz="1500" b="0" kern="1200" dirty="0">
                <a:solidFill>
                  <a:schemeClr val="bg2">
                    <a:lumMod val="25000"/>
                  </a:schemeClr>
                </a:solidFill>
                <a:latin typeface="Arial" charset="0"/>
                <a:ea typeface="Arial" charset="0"/>
                <a:cs typeface="Arial" charset="0"/>
              </a:defRPr>
            </a:lvl4pPr>
          </a:lstStyle>
          <a:p>
            <a:pPr lvl="3"/>
            <a:r>
              <a:rPr lang="de-DE" dirty="0" smtClean="0"/>
              <a:t>Place a </a:t>
            </a:r>
            <a:r>
              <a:rPr lang="de-DE" dirty="0" err="1" smtClean="0"/>
              <a:t>short</a:t>
            </a:r>
            <a:r>
              <a:rPr lang="de-DE" dirty="0" smtClean="0"/>
              <a:t> </a:t>
            </a:r>
            <a:r>
              <a:rPr lang="de-DE" dirty="0" err="1" smtClean="0"/>
              <a:t>caption</a:t>
            </a:r>
            <a:r>
              <a:rPr lang="de-DE" dirty="0" smtClean="0"/>
              <a:t> </a:t>
            </a:r>
            <a:r>
              <a:rPr lang="de-DE" dirty="0" err="1" smtClean="0"/>
              <a:t>here</a:t>
            </a:r>
            <a:endParaRPr lang="de-DE" dirty="0"/>
          </a:p>
        </p:txBody>
      </p:sp>
    </p:spTree>
    <p:extLst>
      <p:ext uri="{BB962C8B-B14F-4D97-AF65-F5344CB8AC3E}">
        <p14:creationId xmlns:p14="http://schemas.microsoft.com/office/powerpoint/2010/main" val="2247431501"/>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with picture_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3599"/>
            </a:lvl1pPr>
          </a:lstStyle>
          <a:p>
            <a:r>
              <a:rPr lang="en-US" sz="3999" b="1" dirty="0" smtClean="0">
                <a:solidFill>
                  <a:schemeClr val="bg2">
                    <a:lumMod val="25000"/>
                  </a:schemeClr>
                </a:solidFill>
                <a:latin typeface="Arial" charset="0"/>
                <a:ea typeface="Arial" charset="0"/>
                <a:cs typeface="Arial" charset="0"/>
              </a:rPr>
              <a:t>Short Slide Title</a:t>
            </a:r>
            <a:endParaRPr lang="en-US" dirty="0"/>
          </a:p>
        </p:txBody>
      </p:sp>
      <p:sp>
        <p:nvSpPr>
          <p:cNvPr id="5" name="Picture Placeholder 4"/>
          <p:cNvSpPr>
            <a:spLocks noGrp="1"/>
          </p:cNvSpPr>
          <p:nvPr>
            <p:ph type="pic" sz="quarter" idx="10"/>
          </p:nvPr>
        </p:nvSpPr>
        <p:spPr bwMode="gray">
          <a:xfrm>
            <a:off x="368122" y="1962902"/>
            <a:ext cx="5661326" cy="3645956"/>
          </a:xfrm>
          <a:solidFill>
            <a:schemeClr val="bg1">
              <a:lumMod val="95000"/>
            </a:schemeClr>
          </a:solidFill>
        </p:spPr>
        <p:txBody>
          <a:bodyPr vert="horz" lIns="0" tIns="1542576" rIns="0" bIns="0" rtlCol="0" anchor="t" anchorCtr="0">
            <a:noAutofit/>
          </a:bodyPr>
          <a:lstStyle>
            <a:lvl1pPr marL="0" indent="0" algn="ctr" defTabSz="1088047" rtl="0" eaLnBrk="1" latinLnBrk="0" hangingPunct="1">
              <a:spcBef>
                <a:spcPts val="1926"/>
              </a:spcBef>
              <a:buClr>
                <a:schemeClr val="accent1"/>
              </a:buClr>
              <a:buSzPct val="80000"/>
              <a:buFontTx/>
              <a:buNone/>
              <a:defRPr lang="de-DE" sz="1500" b="0" kern="1200" dirty="0">
                <a:solidFill>
                  <a:schemeClr val="bg2">
                    <a:lumMod val="25000"/>
                  </a:schemeClr>
                </a:solidFill>
                <a:latin typeface="Arial" panose="020B0604020202020204" pitchFamily="34" charset="0"/>
                <a:ea typeface="+mn-ea"/>
                <a:cs typeface="Arial" panose="020B0604020202020204" pitchFamily="34" charset="0"/>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6162431" y="1962902"/>
            <a:ext cx="5703679" cy="4121098"/>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12" name="Text Placeholder 3"/>
          <p:cNvSpPr>
            <a:spLocks noGrp="1"/>
          </p:cNvSpPr>
          <p:nvPr>
            <p:ph type="body" sz="quarter" idx="13" hasCustomPrompt="1"/>
          </p:nvPr>
        </p:nvSpPr>
        <p:spPr>
          <a:xfrm>
            <a:off x="323378" y="1284929"/>
            <a:ext cx="11542732" cy="265052"/>
          </a:xfrm>
        </p:spPr>
        <p:txBody>
          <a:bodyPr/>
          <a:lstStyle>
            <a:lvl1pPr marL="0" indent="0">
              <a:buNone/>
              <a:defRPr sz="1500" baseline="0">
                <a:solidFill>
                  <a:schemeClr val="bg2">
                    <a:lumMod val="25000"/>
                  </a:schemeClr>
                </a:solidFill>
                <a:latin typeface="+mn-lt"/>
              </a:defRPr>
            </a:lvl1pPr>
          </a:lstStyle>
          <a:p>
            <a:pPr lvl="0"/>
            <a:r>
              <a:rPr lang="de-DE" sz="1500" dirty="0" err="1" smtClean="0">
                <a:latin typeface="+mn-lt"/>
              </a:rPr>
              <a:t>Some</a:t>
            </a:r>
            <a:r>
              <a:rPr lang="de-DE" sz="1500" dirty="0" smtClean="0">
                <a:latin typeface="+mn-lt"/>
              </a:rPr>
              <a:t> </a:t>
            </a:r>
            <a:r>
              <a:rPr lang="de-DE" sz="1500" dirty="0" err="1" smtClean="0">
                <a:latin typeface="+mn-lt"/>
              </a:rPr>
              <a:t>catchy</a:t>
            </a:r>
            <a:r>
              <a:rPr lang="de-DE" sz="1500" dirty="0" smtClean="0">
                <a:latin typeface="+mn-lt"/>
              </a:rPr>
              <a:t> </a:t>
            </a:r>
            <a:r>
              <a:rPr lang="de-DE" sz="1500" dirty="0" err="1" smtClean="0">
                <a:latin typeface="+mn-lt"/>
              </a:rPr>
              <a:t>sub</a:t>
            </a:r>
            <a:r>
              <a:rPr lang="de-DE" sz="1500" dirty="0" smtClean="0">
                <a:latin typeface="+mn-lt"/>
              </a:rPr>
              <a:t> title </a:t>
            </a:r>
            <a:r>
              <a:rPr lang="de-DE" sz="1500" dirty="0" err="1" smtClean="0">
                <a:latin typeface="+mn-lt"/>
              </a:rPr>
              <a:t>goes</a:t>
            </a:r>
            <a:r>
              <a:rPr lang="de-DE" sz="1500" dirty="0" smtClean="0">
                <a:latin typeface="+mn-lt"/>
              </a:rPr>
              <a:t> </a:t>
            </a:r>
            <a:r>
              <a:rPr lang="de-DE" sz="1500" dirty="0" err="1" smtClean="0">
                <a:latin typeface="+mn-lt"/>
              </a:rPr>
              <a:t>here</a:t>
            </a:r>
            <a:endParaRPr lang="de-DE" dirty="0"/>
          </a:p>
        </p:txBody>
      </p:sp>
      <p:sp>
        <p:nvSpPr>
          <p:cNvPr id="9"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10"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8" name="Text Placeholder 3"/>
          <p:cNvSpPr>
            <a:spLocks noGrp="1"/>
          </p:cNvSpPr>
          <p:nvPr>
            <p:ph type="body" sz="quarter" idx="14" hasCustomPrompt="1"/>
          </p:nvPr>
        </p:nvSpPr>
        <p:spPr>
          <a:xfrm>
            <a:off x="368122" y="5723947"/>
            <a:ext cx="5661326" cy="360053"/>
          </a:xfrm>
        </p:spPr>
        <p:txBody>
          <a:bodyPr/>
          <a:lstStyle>
            <a:lvl4pPr marL="0" indent="0" algn="l" defTabSz="1088047" rtl="0" eaLnBrk="1" latinLnBrk="0" hangingPunct="1">
              <a:spcBef>
                <a:spcPts val="400"/>
              </a:spcBef>
              <a:buClr>
                <a:schemeClr val="bg2">
                  <a:lumMod val="25000"/>
                </a:schemeClr>
              </a:buClr>
              <a:buSzPct val="80000"/>
              <a:buFontTx/>
              <a:buNone/>
              <a:defRPr lang="de-DE" sz="1500" b="0" kern="1200" dirty="0">
                <a:solidFill>
                  <a:schemeClr val="bg2">
                    <a:lumMod val="25000"/>
                  </a:schemeClr>
                </a:solidFill>
                <a:latin typeface="Arial" charset="0"/>
                <a:ea typeface="Arial" charset="0"/>
                <a:cs typeface="Arial" charset="0"/>
              </a:defRPr>
            </a:lvl4pPr>
          </a:lstStyle>
          <a:p>
            <a:pPr lvl="3"/>
            <a:r>
              <a:rPr lang="de-DE" dirty="0" smtClean="0"/>
              <a:t>Place a </a:t>
            </a:r>
            <a:r>
              <a:rPr lang="de-DE" dirty="0" err="1" smtClean="0"/>
              <a:t>short</a:t>
            </a:r>
            <a:r>
              <a:rPr lang="de-DE" dirty="0" smtClean="0"/>
              <a:t> </a:t>
            </a:r>
            <a:r>
              <a:rPr lang="de-DE" dirty="0" err="1" smtClean="0"/>
              <a:t>caption</a:t>
            </a:r>
            <a:r>
              <a:rPr lang="de-DE" dirty="0" smtClean="0"/>
              <a:t> </a:t>
            </a:r>
            <a:r>
              <a:rPr lang="de-DE" dirty="0" err="1" smtClean="0"/>
              <a:t>here</a:t>
            </a:r>
            <a:endParaRPr lang="de-DE" dirty="0"/>
          </a:p>
        </p:txBody>
      </p:sp>
    </p:spTree>
    <p:extLst>
      <p:ext uri="{BB962C8B-B14F-4D97-AF65-F5344CB8AC3E}">
        <p14:creationId xmlns:p14="http://schemas.microsoft.com/office/powerpoint/2010/main" val="500523349"/>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with picture_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3599"/>
            </a:lvl1pPr>
          </a:lstStyle>
          <a:p>
            <a:r>
              <a:rPr lang="en-US" sz="3999" b="1" dirty="0" smtClean="0">
                <a:solidFill>
                  <a:schemeClr val="bg2">
                    <a:lumMod val="25000"/>
                  </a:schemeClr>
                </a:solidFill>
                <a:latin typeface="Arial" charset="0"/>
                <a:ea typeface="Arial" charset="0"/>
                <a:cs typeface="Arial" charset="0"/>
              </a:rPr>
              <a:t>Short Slide Title</a:t>
            </a:r>
            <a:endParaRPr lang="en-US" dirty="0"/>
          </a:p>
        </p:txBody>
      </p:sp>
      <p:sp>
        <p:nvSpPr>
          <p:cNvPr id="5" name="Picture Placeholder 4"/>
          <p:cNvSpPr>
            <a:spLocks noGrp="1"/>
          </p:cNvSpPr>
          <p:nvPr>
            <p:ph type="pic" sz="quarter" idx="10"/>
          </p:nvPr>
        </p:nvSpPr>
        <p:spPr bwMode="gray">
          <a:xfrm>
            <a:off x="372350" y="1964457"/>
            <a:ext cx="7146199" cy="3645956"/>
          </a:xfrm>
          <a:solidFill>
            <a:schemeClr val="bg1">
              <a:lumMod val="95000"/>
            </a:schemeClr>
          </a:solidFill>
        </p:spPr>
        <p:txBody>
          <a:bodyPr vert="horz" lIns="0" tIns="1542576" rIns="0" bIns="0" rtlCol="0" anchor="t" anchorCtr="0">
            <a:noAutofit/>
          </a:bodyPr>
          <a:lstStyle>
            <a:lvl1pPr marL="0" indent="0" algn="ctr" defTabSz="1088047" rtl="0" eaLnBrk="1" latinLnBrk="0" hangingPunct="1">
              <a:spcBef>
                <a:spcPts val="1926"/>
              </a:spcBef>
              <a:buClr>
                <a:schemeClr val="accent1"/>
              </a:buClr>
              <a:buSzPct val="80000"/>
              <a:buFontTx/>
              <a:buNone/>
              <a:defRPr lang="de-DE" sz="1500" b="0" kern="1200" dirty="0">
                <a:solidFill>
                  <a:schemeClr val="bg2">
                    <a:lumMod val="25000"/>
                  </a:schemeClr>
                </a:solidFill>
                <a:latin typeface="Arial" panose="020B0604020202020204" pitchFamily="34" charset="0"/>
                <a:ea typeface="+mn-ea"/>
                <a:cs typeface="Arial" panose="020B0604020202020204" pitchFamily="34" charset="0"/>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7643022" y="1980781"/>
            <a:ext cx="4223088" cy="4121098"/>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8" name="Text Placeholder 3"/>
          <p:cNvSpPr>
            <a:spLocks noGrp="1"/>
          </p:cNvSpPr>
          <p:nvPr>
            <p:ph type="body" sz="quarter" idx="13" hasCustomPrompt="1"/>
          </p:nvPr>
        </p:nvSpPr>
        <p:spPr>
          <a:xfrm>
            <a:off x="323378" y="1284929"/>
            <a:ext cx="11542732" cy="265052"/>
          </a:xfrm>
        </p:spPr>
        <p:txBody>
          <a:bodyPr/>
          <a:lstStyle>
            <a:lvl1pPr marL="0" indent="0">
              <a:buNone/>
              <a:defRPr sz="1500" baseline="0">
                <a:solidFill>
                  <a:schemeClr val="bg2">
                    <a:lumMod val="25000"/>
                  </a:schemeClr>
                </a:solidFill>
                <a:latin typeface="+mn-lt"/>
              </a:defRPr>
            </a:lvl1pPr>
          </a:lstStyle>
          <a:p>
            <a:pPr lvl="0"/>
            <a:r>
              <a:rPr lang="de-DE" sz="1500" dirty="0" err="1" smtClean="0">
                <a:latin typeface="+mn-lt"/>
              </a:rPr>
              <a:t>Some</a:t>
            </a:r>
            <a:r>
              <a:rPr lang="de-DE" sz="1500" dirty="0" smtClean="0">
                <a:latin typeface="+mn-lt"/>
              </a:rPr>
              <a:t> </a:t>
            </a:r>
            <a:r>
              <a:rPr lang="de-DE" sz="1500" dirty="0" err="1" smtClean="0">
                <a:latin typeface="+mn-lt"/>
              </a:rPr>
              <a:t>catchy</a:t>
            </a:r>
            <a:r>
              <a:rPr lang="de-DE" sz="1500" dirty="0" smtClean="0">
                <a:latin typeface="+mn-lt"/>
              </a:rPr>
              <a:t> </a:t>
            </a:r>
            <a:r>
              <a:rPr lang="de-DE" sz="1500" dirty="0" err="1" smtClean="0">
                <a:latin typeface="+mn-lt"/>
              </a:rPr>
              <a:t>sub</a:t>
            </a:r>
            <a:r>
              <a:rPr lang="de-DE" sz="1500" dirty="0" smtClean="0">
                <a:latin typeface="+mn-lt"/>
              </a:rPr>
              <a:t> title </a:t>
            </a:r>
            <a:r>
              <a:rPr lang="de-DE" sz="1500" dirty="0" err="1" smtClean="0">
                <a:latin typeface="+mn-lt"/>
              </a:rPr>
              <a:t>goes</a:t>
            </a:r>
            <a:r>
              <a:rPr lang="de-DE" sz="1500" dirty="0" smtClean="0">
                <a:latin typeface="+mn-lt"/>
              </a:rPr>
              <a:t> </a:t>
            </a:r>
            <a:r>
              <a:rPr lang="de-DE" sz="1500" dirty="0" err="1" smtClean="0">
                <a:latin typeface="+mn-lt"/>
              </a:rPr>
              <a:t>here</a:t>
            </a:r>
            <a:endParaRPr lang="de-DE" dirty="0"/>
          </a:p>
        </p:txBody>
      </p:sp>
      <p:sp>
        <p:nvSpPr>
          <p:cNvPr id="9"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10"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12" name="Text Placeholder 3"/>
          <p:cNvSpPr>
            <a:spLocks noGrp="1"/>
          </p:cNvSpPr>
          <p:nvPr>
            <p:ph type="body" sz="quarter" idx="15" hasCustomPrompt="1"/>
          </p:nvPr>
        </p:nvSpPr>
        <p:spPr>
          <a:xfrm>
            <a:off x="368123" y="5723947"/>
            <a:ext cx="7150424" cy="360053"/>
          </a:xfrm>
        </p:spPr>
        <p:txBody>
          <a:bodyPr/>
          <a:lstStyle>
            <a:lvl4pPr marL="0" indent="0" algn="l" defTabSz="1088047" rtl="0" eaLnBrk="1" latinLnBrk="0" hangingPunct="1">
              <a:spcBef>
                <a:spcPts val="400"/>
              </a:spcBef>
              <a:buClr>
                <a:schemeClr val="bg2">
                  <a:lumMod val="25000"/>
                </a:schemeClr>
              </a:buClr>
              <a:buSzPct val="80000"/>
              <a:buFontTx/>
              <a:buNone/>
              <a:defRPr lang="de-DE" sz="1500" b="0" kern="1200" dirty="0">
                <a:solidFill>
                  <a:schemeClr val="bg2">
                    <a:lumMod val="25000"/>
                  </a:schemeClr>
                </a:solidFill>
                <a:latin typeface="Arial" charset="0"/>
                <a:ea typeface="Arial" charset="0"/>
                <a:cs typeface="Arial" charset="0"/>
              </a:defRPr>
            </a:lvl4pPr>
          </a:lstStyle>
          <a:p>
            <a:pPr lvl="3"/>
            <a:r>
              <a:rPr lang="de-DE" dirty="0" smtClean="0"/>
              <a:t>Place a </a:t>
            </a:r>
            <a:r>
              <a:rPr lang="de-DE" dirty="0" err="1" smtClean="0"/>
              <a:t>short</a:t>
            </a:r>
            <a:r>
              <a:rPr lang="de-DE" dirty="0" smtClean="0"/>
              <a:t> </a:t>
            </a:r>
            <a:r>
              <a:rPr lang="de-DE" dirty="0" err="1" smtClean="0"/>
              <a:t>caption</a:t>
            </a:r>
            <a:r>
              <a:rPr lang="de-DE" dirty="0" smtClean="0"/>
              <a:t> </a:t>
            </a:r>
            <a:r>
              <a:rPr lang="de-DE" dirty="0" err="1" smtClean="0"/>
              <a:t>here</a:t>
            </a:r>
            <a:endParaRPr lang="de-DE" dirty="0"/>
          </a:p>
        </p:txBody>
      </p:sp>
    </p:spTree>
    <p:extLst>
      <p:ext uri="{BB962C8B-B14F-4D97-AF65-F5344CB8AC3E}">
        <p14:creationId xmlns:p14="http://schemas.microsoft.com/office/powerpoint/2010/main" val="1730245409"/>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599" baseline="0"/>
            </a:lvl1pPr>
          </a:lstStyle>
          <a:p>
            <a:r>
              <a:rPr lang="en-US" sz="3999" b="1" dirty="0" smtClean="0">
                <a:solidFill>
                  <a:schemeClr val="bg2">
                    <a:lumMod val="25000"/>
                  </a:schemeClr>
                </a:solidFill>
                <a:latin typeface="Arial" charset="0"/>
                <a:ea typeface="Arial" charset="0"/>
                <a:cs typeface="Arial" charset="0"/>
              </a:rPr>
              <a:t>This is for Demo Slides</a:t>
            </a:r>
            <a:endParaRPr lang="en-US" dirty="0"/>
          </a:p>
        </p:txBody>
      </p:sp>
      <p:sp>
        <p:nvSpPr>
          <p:cNvPr id="7" name="Content Placeholder 2"/>
          <p:cNvSpPr>
            <a:spLocks noGrp="1"/>
          </p:cNvSpPr>
          <p:nvPr>
            <p:ph idx="1" hasCustomPrompt="1"/>
          </p:nvPr>
        </p:nvSpPr>
        <p:spPr>
          <a:xfrm>
            <a:off x="323917" y="1968777"/>
            <a:ext cx="11542194" cy="4123383"/>
          </a:xfrm>
        </p:spPr>
        <p:txBody>
          <a:bodyPr tIns="0"/>
          <a:lstStyle>
            <a:lvl1pPr marL="0" marR="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sz="1500" b="0" baseline="0">
                <a:solidFill>
                  <a:schemeClr val="bg2">
                    <a:lumMod val="25000"/>
                  </a:schemeClr>
                </a:solidFill>
              </a:defRPr>
            </a:lvl1pPr>
          </a:lstStyle>
          <a:p>
            <a:pPr marL="0" marR="0" lvl="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a:pPr>
            <a:r>
              <a:rPr lang="en-US" dirty="0" smtClean="0"/>
              <a:t>Impress with mockups, graphics, videos and more</a:t>
            </a:r>
          </a:p>
          <a:p>
            <a:pPr lvl="0"/>
            <a:endParaRPr lang="en-US" dirty="0" smtClean="0"/>
          </a:p>
        </p:txBody>
      </p:sp>
      <p:sp>
        <p:nvSpPr>
          <p:cNvPr id="10" name="Text Placeholder 3"/>
          <p:cNvSpPr>
            <a:spLocks noGrp="1"/>
          </p:cNvSpPr>
          <p:nvPr>
            <p:ph type="body" sz="quarter" idx="13" hasCustomPrompt="1"/>
          </p:nvPr>
        </p:nvSpPr>
        <p:spPr>
          <a:xfrm>
            <a:off x="323378" y="1284929"/>
            <a:ext cx="11542732" cy="265052"/>
          </a:xfrm>
        </p:spPr>
        <p:txBody>
          <a:bodyPr/>
          <a:lstStyle>
            <a:lvl1pPr marL="0" indent="0">
              <a:buNone/>
              <a:defRPr sz="1500" baseline="0">
                <a:solidFill>
                  <a:schemeClr val="bg2">
                    <a:lumMod val="25000"/>
                  </a:schemeClr>
                </a:solidFill>
                <a:latin typeface="+mn-lt"/>
              </a:defRPr>
            </a:lvl1pPr>
          </a:lstStyle>
          <a:p>
            <a:pPr lvl="0"/>
            <a:r>
              <a:rPr lang="de-DE" sz="1500" dirty="0" err="1" smtClean="0">
                <a:latin typeface="+mn-lt"/>
              </a:rPr>
              <a:t>Some</a:t>
            </a:r>
            <a:r>
              <a:rPr lang="de-DE" sz="1500" dirty="0" smtClean="0">
                <a:latin typeface="+mn-lt"/>
              </a:rPr>
              <a:t> </a:t>
            </a:r>
            <a:r>
              <a:rPr lang="de-DE" sz="1500" dirty="0" err="1" smtClean="0">
                <a:latin typeface="+mn-lt"/>
              </a:rPr>
              <a:t>catchy</a:t>
            </a:r>
            <a:r>
              <a:rPr lang="de-DE" sz="1500" dirty="0" smtClean="0">
                <a:latin typeface="+mn-lt"/>
              </a:rPr>
              <a:t> </a:t>
            </a:r>
            <a:r>
              <a:rPr lang="de-DE" sz="1500" dirty="0" err="1" smtClean="0">
                <a:latin typeface="+mn-lt"/>
              </a:rPr>
              <a:t>sub</a:t>
            </a:r>
            <a:r>
              <a:rPr lang="de-DE" sz="1500" dirty="0" smtClean="0">
                <a:latin typeface="+mn-lt"/>
              </a:rPr>
              <a:t> title </a:t>
            </a:r>
            <a:r>
              <a:rPr lang="de-DE" sz="1500" dirty="0" err="1" smtClean="0">
                <a:latin typeface="+mn-lt"/>
              </a:rPr>
              <a:t>goes</a:t>
            </a:r>
            <a:r>
              <a:rPr lang="de-DE" sz="1500" dirty="0" smtClean="0">
                <a:latin typeface="+mn-lt"/>
              </a:rPr>
              <a:t> </a:t>
            </a:r>
            <a:r>
              <a:rPr lang="de-DE" sz="1500" dirty="0" err="1" smtClean="0">
                <a:latin typeface="+mn-lt"/>
              </a:rPr>
              <a:t>here</a:t>
            </a:r>
            <a:endParaRPr lang="de-DE" dirty="0"/>
          </a:p>
        </p:txBody>
      </p:sp>
      <p:sp>
        <p:nvSpPr>
          <p:cNvPr id="8"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12"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168905441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599"/>
            </a:lvl1pPr>
          </a:lstStyle>
          <a:p>
            <a:r>
              <a:rPr lang="en-US" sz="3999" b="1" dirty="0" smtClean="0">
                <a:solidFill>
                  <a:schemeClr val="bg2">
                    <a:lumMod val="25000"/>
                  </a:schemeClr>
                </a:solidFill>
                <a:latin typeface="Arial" charset="0"/>
                <a:ea typeface="Arial" charset="0"/>
                <a:cs typeface="Arial" charset="0"/>
              </a:rPr>
              <a:t>Discussion Panel</a:t>
            </a:r>
            <a:endParaRPr lang="en-US" dirty="0"/>
          </a:p>
        </p:txBody>
      </p:sp>
      <p:sp>
        <p:nvSpPr>
          <p:cNvPr id="7" name="Text Placeholder 2"/>
          <p:cNvSpPr>
            <a:spLocks noGrp="1"/>
          </p:cNvSpPr>
          <p:nvPr>
            <p:ph idx="1" hasCustomPrompt="1"/>
          </p:nvPr>
        </p:nvSpPr>
        <p:spPr bwMode="gray">
          <a:xfrm>
            <a:off x="323917" y="1962903"/>
            <a:ext cx="11542194" cy="4118810"/>
          </a:xfrm>
          <a:prstGeom prst="rect">
            <a:avLst/>
          </a:prstGeom>
        </p:spPr>
        <p:txBody>
          <a:bodyPr vert="horz" lIns="0" tIns="0" rIns="0" bIns="0" rtlCol="0">
            <a:noAutofit/>
          </a:bodyPr>
          <a:lstStyle>
            <a:lvl1pPr>
              <a:lnSpc>
                <a:spcPct val="150000"/>
              </a:lnSpc>
              <a:spcBef>
                <a:spcPts val="400"/>
              </a:spcBef>
              <a:defRPr sz="1999" b="1">
                <a:solidFill>
                  <a:schemeClr val="bg2">
                    <a:lumMod val="25000"/>
                  </a:schemeClr>
                </a:solidFill>
                <a:latin typeface="+mn-lt"/>
              </a:defRPr>
            </a:lvl1pPr>
          </a:lstStyle>
          <a:p>
            <a:r>
              <a:rPr lang="en-US" dirty="0" smtClean="0"/>
              <a:t>Title of discussion panel</a:t>
            </a:r>
            <a:endParaRPr lang="en-US" b="0" dirty="0" smtClean="0"/>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
        <p:nvSpPr>
          <p:cNvPr id="9"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10"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241557746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3915" y="324000"/>
            <a:ext cx="11544318" cy="756000"/>
          </a:xfrm>
          <a:prstGeom prst="rect">
            <a:avLst/>
          </a:prstGeom>
        </p:spPr>
        <p:txBody>
          <a:bodyPr vert="horz" lIns="0" tIns="0" rIns="0" bIns="0" rtlCol="0" anchor="ctr" anchorCtr="0">
            <a:noAutofit/>
          </a:bodyPr>
          <a:lstStyle/>
          <a:p>
            <a:pPr defTabSz="1088047">
              <a:spcBef>
                <a:spcPct val="0"/>
              </a:spcBef>
            </a:pPr>
            <a:r>
              <a:rPr lang="en-US" sz="2899" b="1" dirty="0" smtClean="0">
                <a:solidFill>
                  <a:srgbClr val="666666"/>
                </a:solidFill>
              </a:rPr>
              <a:t>© 2015 SAP SE or an SAP affiliate company. All rights reserved.</a:t>
            </a:r>
          </a:p>
        </p:txBody>
      </p:sp>
      <p:sp>
        <p:nvSpPr>
          <p:cNvPr id="5" name="TextBox 4"/>
          <p:cNvSpPr txBox="1"/>
          <p:nvPr userDrawn="1"/>
        </p:nvSpPr>
        <p:spPr bwMode="gray">
          <a:xfrm>
            <a:off x="323918" y="1691608"/>
            <a:ext cx="11544319" cy="3538611"/>
          </a:xfrm>
          <a:prstGeom prst="rect">
            <a:avLst/>
          </a:prstGeom>
          <a:noFill/>
        </p:spPr>
        <p:txBody>
          <a:bodyPr wrap="square" lIns="0" tIns="0" rIns="0" bIns="0" rtlCol="0">
            <a:spAutoFit/>
          </a:bodyPr>
          <a:lstStyle/>
          <a:p>
            <a:pPr defTabSz="1088047"/>
            <a:r>
              <a:rPr lang="en-US" sz="1200" dirty="0" smtClean="0">
                <a:solidFill>
                  <a:srgbClr val="CCCCCC">
                    <a:lumMod val="25000"/>
                  </a:srgbClr>
                </a:solidFill>
                <a:ea typeface="MS PGothic" pitchFamily="34" charset="-128"/>
              </a:rPr>
              <a:t>No part of this publication may be reproduced or transmitted in any form or for any purpose without the express permission of SAP SE or an SAP affiliate company.</a:t>
            </a:r>
          </a:p>
          <a:p>
            <a:pPr defTabSz="1088047">
              <a:spcBef>
                <a:spcPts val="1200"/>
              </a:spcBef>
            </a:pPr>
            <a:r>
              <a:rPr lang="en-US" sz="1200" dirty="0" smtClean="0">
                <a:solidFill>
                  <a:srgbClr val="CCCCCC">
                    <a:lumMod val="25000"/>
                  </a:srgbClr>
                </a:solidFill>
                <a:ea typeface="MS PGothic" pitchFamily="34" charset="-128"/>
              </a:rPr>
              <a:t>SAP and other SAP products and services mentioned herein as well as their respective logos are trademarks or registered trademarks of SAP SE (or an SAP affiliate company) in Germany and other countries. Please see </a:t>
            </a:r>
            <a:r>
              <a:rPr lang="en-US" sz="1200" dirty="0" smtClean="0">
                <a:solidFill>
                  <a:srgbClr val="CCCCCC">
                    <a:lumMod val="25000"/>
                  </a:srgbClr>
                </a:solidFill>
                <a:ea typeface="MS PGothic" pitchFamily="34" charset="-128"/>
                <a:hlinkClick r:id="rId2"/>
              </a:rPr>
              <a:t>http://global12.sap.com/corporate-en/legal/copyright/index.epx</a:t>
            </a:r>
            <a:r>
              <a:rPr lang="en-US" sz="1200" dirty="0" smtClean="0">
                <a:solidFill>
                  <a:srgbClr val="CCCCCC">
                    <a:lumMod val="25000"/>
                  </a:srgbClr>
                </a:solidFill>
                <a:ea typeface="MS PGothic" pitchFamily="34" charset="-128"/>
              </a:rPr>
              <a:t> for additional trademark information and notices.</a:t>
            </a:r>
          </a:p>
          <a:p>
            <a:pPr defTabSz="1088047">
              <a:spcBef>
                <a:spcPts val="1200"/>
              </a:spcBef>
            </a:pPr>
            <a:r>
              <a:rPr lang="en-US" sz="1200" dirty="0" smtClean="0">
                <a:solidFill>
                  <a:srgbClr val="CCCCCC">
                    <a:lumMod val="25000"/>
                  </a:srgbClr>
                </a:solidFill>
                <a:ea typeface="MS PGothic" pitchFamily="34" charset="-128"/>
              </a:rPr>
              <a:t>Some software products marketed by SAP SE and its distributors contain proprietary software components of other software vendors.</a:t>
            </a:r>
          </a:p>
          <a:p>
            <a:pPr defTabSz="1088047">
              <a:spcBef>
                <a:spcPts val="1200"/>
              </a:spcBef>
            </a:pPr>
            <a:r>
              <a:rPr lang="en-US" sz="1200" dirty="0" smtClean="0">
                <a:solidFill>
                  <a:srgbClr val="CCCCCC">
                    <a:lumMod val="25000"/>
                  </a:srgbClr>
                </a:solidFill>
                <a:ea typeface="MS PGothic" pitchFamily="34" charset="-128"/>
              </a:rPr>
              <a:t>National product specifications may vary.</a:t>
            </a:r>
          </a:p>
          <a:p>
            <a:pPr defTabSz="1088047">
              <a:spcBef>
                <a:spcPts val="1200"/>
              </a:spcBef>
            </a:pPr>
            <a:r>
              <a:rPr lang="en-US" sz="1200" dirty="0" smtClean="0">
                <a:solidFill>
                  <a:srgbClr val="CCCCCC">
                    <a:lumMod val="25000"/>
                  </a:srgbClr>
                </a:solidFill>
                <a:ea typeface="MS PGothic" pitchFamily="34" charset="-128"/>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a:t>
            </a:r>
            <a:br>
              <a:rPr lang="en-US" sz="1200" dirty="0" smtClean="0">
                <a:solidFill>
                  <a:srgbClr val="CCCCCC">
                    <a:lumMod val="25000"/>
                  </a:srgbClr>
                </a:solidFill>
                <a:ea typeface="MS PGothic" pitchFamily="34" charset="-128"/>
              </a:rPr>
            </a:br>
            <a:r>
              <a:rPr lang="en-US" sz="1200" dirty="0" smtClean="0">
                <a:solidFill>
                  <a:srgbClr val="CCCCCC">
                    <a:lumMod val="25000"/>
                  </a:srgbClr>
                </a:solidFill>
                <a:ea typeface="MS PGothic" pitchFamily="34" charset="-128"/>
              </a:rPr>
              <a:t>services are those that are set forth in the express warranty statements accompanying such products and services, if any. Nothing herein should be construed as constituting an additional warranty. </a:t>
            </a:r>
          </a:p>
          <a:p>
            <a:pPr defTabSz="1088047">
              <a:spcBef>
                <a:spcPts val="1200"/>
              </a:spcBef>
            </a:pPr>
            <a:r>
              <a:rPr lang="en-US" sz="1200" dirty="0" smtClean="0">
                <a:solidFill>
                  <a:srgbClr val="CCCCCC">
                    <a:lumMod val="25000"/>
                  </a:srgbClr>
                </a:solidFill>
                <a:ea typeface="MS PGothic" pitchFamily="34" charset="-128"/>
              </a:rPr>
              <a:t>In particular, SAP SE or its affiliated companies have no obligation to pursue any course of business outlined in this document or any related presentation, or to develop </a:t>
            </a:r>
            <a:br>
              <a:rPr lang="en-US" sz="1200" dirty="0" smtClean="0">
                <a:solidFill>
                  <a:srgbClr val="CCCCCC">
                    <a:lumMod val="25000"/>
                  </a:srgbClr>
                </a:solidFill>
                <a:ea typeface="MS PGothic" pitchFamily="34" charset="-128"/>
              </a:rPr>
            </a:br>
            <a:r>
              <a:rPr lang="en-US" sz="1200" dirty="0" smtClean="0">
                <a:solidFill>
                  <a:srgbClr val="CCCCCC">
                    <a:lumMod val="25000"/>
                  </a:srgbClr>
                </a:solidFill>
                <a:ea typeface="MS PGothic" pitchFamily="34" charset="-128"/>
              </a:rPr>
              <a:t>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a:t>
            </a:r>
            <a:br>
              <a:rPr lang="en-US" sz="1200" dirty="0" smtClean="0">
                <a:solidFill>
                  <a:srgbClr val="CCCCCC">
                    <a:lumMod val="25000"/>
                  </a:srgbClr>
                </a:solidFill>
                <a:ea typeface="MS PGothic" pitchFamily="34" charset="-128"/>
              </a:rPr>
            </a:br>
            <a:r>
              <a:rPr lang="en-US" sz="1200" dirty="0" smtClean="0">
                <a:solidFill>
                  <a:srgbClr val="CCCCCC">
                    <a:lumMod val="25000"/>
                  </a:srgbClr>
                </a:solidFill>
                <a:ea typeface="MS PGothic" pitchFamily="34" charset="-128"/>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324588369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2"/>
        </a:solidFill>
        <a:effectLst/>
      </p:bgPr>
    </p:bg>
    <p:spTree>
      <p:nvGrpSpPr>
        <p:cNvPr id="1" name=""/>
        <p:cNvGrpSpPr/>
        <p:nvPr/>
      </p:nvGrpSpPr>
      <p:grpSpPr>
        <a:xfrm>
          <a:off x="0" y="0"/>
          <a:ext cx="0" cy="0"/>
          <a:chOff x="0" y="0"/>
          <a:chExt cx="0" cy="0"/>
        </a:xfrm>
      </p:grpSpPr>
      <p:sp>
        <p:nvSpPr>
          <p:cNvPr id="8" name="Rectangle 18"/>
          <p:cNvSpPr/>
          <p:nvPr userDrawn="1"/>
        </p:nvSpPr>
        <p:spPr>
          <a:xfrm>
            <a:off x="6274420" y="0"/>
            <a:ext cx="5917578" cy="6865413"/>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337835 w 5782960"/>
              <a:gd name="connsiteY0" fmla="*/ 0 h 139700"/>
              <a:gd name="connsiteX1" fmla="*/ 5782960 w 5782960"/>
              <a:gd name="connsiteY1" fmla="*/ 0 h 139700"/>
              <a:gd name="connsiteX2" fmla="*/ 5782960 w 5782960"/>
              <a:gd name="connsiteY2" fmla="*/ 139700 h 139700"/>
              <a:gd name="connsiteX3" fmla="*/ 0 w 5782960"/>
              <a:gd name="connsiteY3" fmla="*/ 139700 h 139700"/>
              <a:gd name="connsiteX4" fmla="*/ 337835 w 5782960"/>
              <a:gd name="connsiteY4" fmla="*/ 0 h 139700"/>
              <a:gd name="connsiteX0" fmla="*/ 1111103 w 6556228"/>
              <a:gd name="connsiteY0" fmla="*/ 0 h 139700"/>
              <a:gd name="connsiteX1" fmla="*/ 6556228 w 6556228"/>
              <a:gd name="connsiteY1" fmla="*/ 0 h 139700"/>
              <a:gd name="connsiteX2" fmla="*/ 6556228 w 6556228"/>
              <a:gd name="connsiteY2" fmla="*/ 139700 h 139700"/>
              <a:gd name="connsiteX3" fmla="*/ 0 w 6556228"/>
              <a:gd name="connsiteY3" fmla="*/ 139700 h 139700"/>
              <a:gd name="connsiteX4" fmla="*/ 1111103 w 6556228"/>
              <a:gd name="connsiteY4" fmla="*/ 0 h 139700"/>
              <a:gd name="connsiteX0" fmla="*/ 1117988 w 6563113"/>
              <a:gd name="connsiteY0" fmla="*/ 0 h 139851"/>
              <a:gd name="connsiteX1" fmla="*/ 6563113 w 6563113"/>
              <a:gd name="connsiteY1" fmla="*/ 0 h 139851"/>
              <a:gd name="connsiteX2" fmla="*/ 6563113 w 6563113"/>
              <a:gd name="connsiteY2" fmla="*/ 139700 h 139851"/>
              <a:gd name="connsiteX3" fmla="*/ 0 w 6563113"/>
              <a:gd name="connsiteY3" fmla="*/ 139851 h 139851"/>
              <a:gd name="connsiteX4" fmla="*/ 1117988 w 6563113"/>
              <a:gd name="connsiteY4" fmla="*/ 0 h 13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3113" h="139851">
                <a:moveTo>
                  <a:pt x="1117988" y="0"/>
                </a:moveTo>
                <a:lnTo>
                  <a:pt x="6563113" y="0"/>
                </a:lnTo>
                <a:lnTo>
                  <a:pt x="6563113" y="139700"/>
                </a:lnTo>
                <a:lnTo>
                  <a:pt x="0" y="139851"/>
                </a:lnTo>
                <a:lnTo>
                  <a:pt x="1117988" y="0"/>
                </a:lnTo>
                <a:close/>
              </a:path>
            </a:pathLst>
          </a:custGeom>
          <a:solidFill>
            <a:srgbClr val="15446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userDrawn="1"/>
        </p:nvCxnSpPr>
        <p:spPr>
          <a:xfrm>
            <a:off x="8128000" y="3572701"/>
            <a:ext cx="238477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8078412" y="5776087"/>
            <a:ext cx="1071403" cy="530501"/>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83195" y="5780598"/>
            <a:ext cx="1467118" cy="510360"/>
          </a:xfrm>
          <a:prstGeom prst="rect">
            <a:avLst/>
          </a:prstGeom>
        </p:spPr>
      </p:pic>
      <p:sp>
        <p:nvSpPr>
          <p:cNvPr id="12" name="TextBox 11"/>
          <p:cNvSpPr txBox="1"/>
          <p:nvPr userDrawn="1"/>
        </p:nvSpPr>
        <p:spPr>
          <a:xfrm>
            <a:off x="7988472" y="6607441"/>
            <a:ext cx="3828292" cy="246221"/>
          </a:xfrm>
          <a:prstGeom prst="rect">
            <a:avLst/>
          </a:prstGeom>
          <a:noFill/>
        </p:spPr>
        <p:txBody>
          <a:bodyPr wrap="none" rtlCol="0">
            <a:spAutoFit/>
          </a:bodyPr>
          <a:lstStyle/>
          <a:p>
            <a:r>
              <a:rPr lang="en-US" sz="1000" dirty="0" smtClean="0">
                <a:solidFill>
                  <a:schemeClr val="bg1">
                    <a:lumMod val="75000"/>
                  </a:schemeClr>
                </a:solidFill>
                <a:latin typeface="Arial" charset="0"/>
                <a:ea typeface="Arial" charset="0"/>
                <a:cs typeface="Arial" charset="0"/>
              </a:rPr>
              <a:t>© 2015 SAP SE or an SAP affiliate company. All rights reserved.</a:t>
            </a:r>
            <a:endParaRPr lang="en-US" sz="1000" dirty="0">
              <a:solidFill>
                <a:schemeClr val="bg1">
                  <a:lumMod val="75000"/>
                </a:schemeClr>
              </a:solidFill>
              <a:latin typeface="Arial" charset="0"/>
              <a:ea typeface="Arial" charset="0"/>
              <a:cs typeface="Arial" charset="0"/>
            </a:endParaRPr>
          </a:p>
        </p:txBody>
      </p:sp>
      <p:sp>
        <p:nvSpPr>
          <p:cNvPr id="13" name="Text Placeholder 16"/>
          <p:cNvSpPr>
            <a:spLocks noGrp="1"/>
          </p:cNvSpPr>
          <p:nvPr>
            <p:ph type="body" sz="quarter" idx="10" hasCustomPrompt="1"/>
          </p:nvPr>
        </p:nvSpPr>
        <p:spPr>
          <a:xfrm>
            <a:off x="8079323" y="2875996"/>
            <a:ext cx="2589205" cy="601498"/>
          </a:xfrm>
        </p:spPr>
        <p:txBody>
          <a:bodyPr/>
          <a:lstStyle>
            <a:lvl1pPr marL="0" marR="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lang="en-US" sz="4000" b="1" kern="1200" noProof="0" dirty="0" smtClean="0">
                <a:solidFill>
                  <a:schemeClr val="bg1"/>
                </a:solidFill>
                <a:latin typeface="Arial" charset="0"/>
                <a:ea typeface="Arial" charset="0"/>
                <a:cs typeface="Arial"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FFFFFF"/>
                </a:solidFill>
                <a:effectLst/>
                <a:uLnTx/>
                <a:uFillTx/>
                <a:latin typeface="Arial" charset="0"/>
                <a:ea typeface="Arial" charset="0"/>
                <a:cs typeface="Arial" charset="0"/>
              </a:rPr>
              <a:t>Thank you</a:t>
            </a:r>
          </a:p>
        </p:txBody>
      </p:sp>
      <p:sp>
        <p:nvSpPr>
          <p:cNvPr id="14" name="Text Placeholder 16"/>
          <p:cNvSpPr>
            <a:spLocks noGrp="1"/>
          </p:cNvSpPr>
          <p:nvPr>
            <p:ph type="body" sz="quarter" idx="11" hasCustomPrompt="1"/>
          </p:nvPr>
        </p:nvSpPr>
        <p:spPr>
          <a:xfrm>
            <a:off x="8078412" y="3789466"/>
            <a:ext cx="2589205" cy="1874216"/>
          </a:xfrm>
        </p:spPr>
        <p:txBody>
          <a:bodyPr/>
          <a:lstStyle>
            <a:lvl1pPr marL="0" marR="0" indent="0" algn="l" defTabSz="1088776" rtl="0" eaLnBrk="1" fontAlgn="auto" latinLnBrk="0" hangingPunct="1">
              <a:lnSpc>
                <a:spcPct val="100000"/>
              </a:lnSpc>
              <a:spcBef>
                <a:spcPts val="0"/>
              </a:spcBef>
              <a:spcAft>
                <a:spcPts val="0"/>
              </a:spcAft>
              <a:buClrTx/>
              <a:buSzTx/>
              <a:buFontTx/>
              <a:buNone/>
              <a:tabLst/>
              <a:defRPr sz="2100" baseline="0">
                <a:solidFill>
                  <a:schemeClr val="bg1"/>
                </a:solidFill>
                <a:latin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smtClean="0">
                <a:ln>
                  <a:noFill/>
                </a:ln>
                <a:solidFill>
                  <a:srgbClr val="FFFFFF"/>
                </a:solidFill>
                <a:effectLst/>
                <a:uLnTx/>
                <a:uFillTx/>
                <a:latin typeface="Arial" charset="0"/>
                <a:ea typeface="Arial" charset="0"/>
                <a:cs typeface="Arial" charset="0"/>
              </a:rPr>
              <a:t>Contact information:                           </a:t>
            </a:r>
          </a:p>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smtClean="0">
              <a:ln>
                <a:noFill/>
              </a:ln>
              <a:solidFill>
                <a:srgbClr val="FFFFFF"/>
              </a:solidFill>
              <a:effectLst/>
              <a:uLnTx/>
              <a:uFillTx/>
              <a:latin typeface="Arial" charset="0"/>
              <a:ea typeface="Arial" charset="0"/>
              <a:cs typeface="Arial" charset="0"/>
            </a:endParaRPr>
          </a:p>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smtClean="0">
                <a:ln>
                  <a:noFill/>
                </a:ln>
                <a:solidFill>
                  <a:srgbClr val="FFFFFF"/>
                </a:solidFill>
                <a:effectLst/>
                <a:uLnTx/>
                <a:uFillTx/>
                <a:latin typeface="Arial" charset="0"/>
                <a:ea typeface="Arial" charset="0"/>
                <a:cs typeface="Arial" charset="0"/>
              </a:rPr>
              <a:t>First name Last name Title                 Address            Phone number</a:t>
            </a:r>
          </a:p>
          <a:p>
            <a:pPr lvl="0"/>
            <a:endParaRPr lang="de-DE" dirty="0"/>
          </a:p>
        </p:txBody>
      </p:sp>
      <p:sp>
        <p:nvSpPr>
          <p:cNvPr id="15" name="Text Placeholder 21"/>
          <p:cNvSpPr>
            <a:spLocks noGrp="1"/>
          </p:cNvSpPr>
          <p:nvPr>
            <p:ph type="body" sz="quarter" idx="13" hasCustomPrompt="1"/>
          </p:nvPr>
        </p:nvSpPr>
        <p:spPr>
          <a:xfrm rot="21174480">
            <a:off x="981959" y="3561864"/>
            <a:ext cx="3801187" cy="933629"/>
          </a:xfrm>
          <a:solidFill>
            <a:schemeClr val="bg1">
              <a:lumMod val="95000"/>
              <a:alpha val="80000"/>
            </a:schemeClr>
          </a:solidFill>
        </p:spPr>
        <p:txBody>
          <a:bodyPr/>
          <a:lstStyle>
            <a:lvl1pPr marL="0" indent="0">
              <a:buNone/>
              <a:defRPr sz="1500" baseline="0">
                <a:solidFill>
                  <a:schemeClr val="bg2">
                    <a:lumMod val="25000"/>
                  </a:schemeClr>
                </a:solidFill>
                <a:latin typeface="Arial" panose="020B0604020202020204" pitchFamily="34" charset="0"/>
                <a:cs typeface="Arial" panose="020B0604020202020204" pitchFamily="34" charset="0"/>
              </a:defRPr>
            </a:lvl1pPr>
          </a:lstStyle>
          <a:p>
            <a:pPr lvl="0"/>
            <a:r>
              <a:rPr lang="de-DE" dirty="0" err="1" smtClean="0"/>
              <a:t>Please</a:t>
            </a:r>
            <a:r>
              <a:rPr lang="de-DE" dirty="0" smtClean="0"/>
              <a:t> </a:t>
            </a:r>
            <a:r>
              <a:rPr lang="de-DE" dirty="0" err="1" smtClean="0"/>
              <a:t>set</a:t>
            </a:r>
            <a:r>
              <a:rPr lang="de-DE" dirty="0" smtClean="0"/>
              <a:t> </a:t>
            </a:r>
            <a:r>
              <a:rPr lang="de-DE" dirty="0" err="1" smtClean="0"/>
              <a:t>license-free</a:t>
            </a:r>
            <a:r>
              <a:rPr lang="de-DE" dirty="0" smtClean="0"/>
              <a:t> </a:t>
            </a:r>
            <a:r>
              <a:rPr lang="de-DE" dirty="0" err="1" smtClean="0"/>
              <a:t>picture</a:t>
            </a:r>
            <a:r>
              <a:rPr lang="de-DE" dirty="0" smtClean="0"/>
              <a:t> </a:t>
            </a:r>
            <a:r>
              <a:rPr lang="de-DE" dirty="0" err="1" smtClean="0"/>
              <a:t>as</a:t>
            </a:r>
            <a:r>
              <a:rPr lang="de-DE" dirty="0" smtClean="0"/>
              <a:t> </a:t>
            </a:r>
            <a:r>
              <a:rPr lang="de-DE" dirty="0" err="1" smtClean="0"/>
              <a:t>background</a:t>
            </a:r>
            <a:r>
              <a:rPr lang="de-DE" dirty="0" smtClean="0"/>
              <a:t> (e.g. https://unsplash.com/ , http://www.sitebuilderreport.com/stock-up , http://imagedirectory.wdf.sap.corp:6085/)</a:t>
            </a:r>
          </a:p>
        </p:txBody>
      </p:sp>
    </p:spTree>
    <p:extLst>
      <p:ext uri="{BB962C8B-B14F-4D97-AF65-F5344CB8AC3E}">
        <p14:creationId xmlns:p14="http://schemas.microsoft.com/office/powerpoint/2010/main" val="158371652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3915" y="324000"/>
            <a:ext cx="11544318" cy="756000"/>
          </a:xfrm>
          <a:prstGeom prst="rect">
            <a:avLst/>
          </a:prstGeom>
        </p:spPr>
        <p:txBody>
          <a:bodyPr vert="horz" lIns="0" tIns="0" rIns="0" bIns="0" rtlCol="0" anchor="ctr" anchorCtr="0">
            <a:noAutofit/>
          </a:bodyPr>
          <a:lstStyle/>
          <a:p>
            <a:pPr defTabSz="1088047">
              <a:spcBef>
                <a:spcPct val="0"/>
              </a:spcBef>
              <a:defRPr/>
            </a:pPr>
            <a:r>
              <a:rPr lang="en-US" sz="2899" b="1" dirty="0" smtClean="0">
                <a:solidFill>
                  <a:srgbClr val="666666"/>
                </a:solidFill>
              </a:rPr>
              <a:t>© 2015 SAP SE </a:t>
            </a:r>
            <a:r>
              <a:rPr lang="en-US" sz="2899" b="1" dirty="0" err="1" smtClean="0">
                <a:solidFill>
                  <a:srgbClr val="666666"/>
                </a:solidFill>
              </a:rPr>
              <a:t>oder</a:t>
            </a:r>
            <a:r>
              <a:rPr lang="en-US" sz="2899" b="1" dirty="0" smtClean="0">
                <a:solidFill>
                  <a:srgbClr val="666666"/>
                </a:solidFill>
              </a:rPr>
              <a:t> </a:t>
            </a:r>
            <a:r>
              <a:rPr lang="en-US" sz="2899" b="1" dirty="0" err="1" smtClean="0">
                <a:solidFill>
                  <a:srgbClr val="666666"/>
                </a:solidFill>
              </a:rPr>
              <a:t>ein</a:t>
            </a:r>
            <a:r>
              <a:rPr lang="en-US" sz="2899" b="1" dirty="0" smtClean="0">
                <a:solidFill>
                  <a:srgbClr val="666666"/>
                </a:solidFill>
              </a:rPr>
              <a:t> SAP-</a:t>
            </a:r>
            <a:r>
              <a:rPr lang="en-US" sz="2899" b="1" dirty="0" err="1" smtClean="0">
                <a:solidFill>
                  <a:srgbClr val="666666"/>
                </a:solidFill>
              </a:rPr>
              <a:t>Konzernunternehmen</a:t>
            </a:r>
            <a:r>
              <a:rPr lang="en-US" sz="2899" b="1" dirty="0" smtClean="0">
                <a:solidFill>
                  <a:srgbClr val="666666"/>
                </a:solidFill>
              </a:rPr>
              <a:t>. </a:t>
            </a:r>
            <a:br>
              <a:rPr lang="en-US" sz="2899" b="1" dirty="0" smtClean="0">
                <a:solidFill>
                  <a:srgbClr val="666666"/>
                </a:solidFill>
              </a:rPr>
            </a:br>
            <a:r>
              <a:rPr lang="en-US" sz="2899" b="1" dirty="0" err="1" smtClean="0">
                <a:solidFill>
                  <a:srgbClr val="666666"/>
                </a:solidFill>
              </a:rPr>
              <a:t>Alle</a:t>
            </a:r>
            <a:r>
              <a:rPr lang="en-US" sz="2899" b="1" dirty="0" smtClean="0">
                <a:solidFill>
                  <a:srgbClr val="666666"/>
                </a:solidFill>
              </a:rPr>
              <a:t> </a:t>
            </a:r>
            <a:r>
              <a:rPr lang="en-US" sz="2899" b="1" dirty="0" err="1" smtClean="0">
                <a:solidFill>
                  <a:srgbClr val="666666"/>
                </a:solidFill>
              </a:rPr>
              <a:t>Rechte</a:t>
            </a:r>
            <a:r>
              <a:rPr lang="en-US" sz="2899" b="1" dirty="0" smtClean="0">
                <a:solidFill>
                  <a:srgbClr val="666666"/>
                </a:solidFill>
              </a:rPr>
              <a:t> </a:t>
            </a:r>
            <a:r>
              <a:rPr lang="en-US" sz="2899" b="1" dirty="0" err="1" smtClean="0">
                <a:solidFill>
                  <a:srgbClr val="666666"/>
                </a:solidFill>
              </a:rPr>
              <a:t>vorbehalten</a:t>
            </a:r>
            <a:r>
              <a:rPr lang="en-US" sz="2899" b="1" dirty="0" smtClean="0">
                <a:solidFill>
                  <a:srgbClr val="666666"/>
                </a:solidFill>
              </a:rPr>
              <a:t>.</a:t>
            </a:r>
          </a:p>
        </p:txBody>
      </p:sp>
      <p:sp>
        <p:nvSpPr>
          <p:cNvPr id="8" name="TextBox 7"/>
          <p:cNvSpPr txBox="1"/>
          <p:nvPr userDrawn="1"/>
        </p:nvSpPr>
        <p:spPr bwMode="gray">
          <a:xfrm>
            <a:off x="323918" y="1691608"/>
            <a:ext cx="11544319" cy="4277104"/>
          </a:xfrm>
          <a:prstGeom prst="rect">
            <a:avLst/>
          </a:prstGeom>
          <a:noFill/>
        </p:spPr>
        <p:txBody>
          <a:bodyPr wrap="square" lIns="0" tIns="0" rIns="0" bIns="0" rtlCol="0">
            <a:spAutoFit/>
          </a:bodyPr>
          <a:lstStyle/>
          <a:p>
            <a:pPr defTabSz="1088047"/>
            <a:r>
              <a:rPr lang="de-DE" sz="1200" dirty="0" smtClean="0">
                <a:solidFill>
                  <a:srgbClr val="CCCCCC">
                    <a:lumMod val="25000"/>
                  </a:srgbClr>
                </a:solidFill>
              </a:rPr>
              <a:t>Weitergabe und Vervielfältigung dieser Publikation oder von Teilen daraus sind, zu welchem Zweck und in welcher Form auch immer, ohne die ausdrückliche schriftliche Genehmigung durch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ein SAP-Konzernunternehmen nicht gestattet.</a:t>
            </a:r>
          </a:p>
          <a:p>
            <a:pPr defTabSz="1088047">
              <a:spcBef>
                <a:spcPts val="1200"/>
              </a:spcBef>
            </a:pPr>
            <a:r>
              <a:rPr lang="de-DE" sz="1200" dirty="0" smtClean="0">
                <a:solidFill>
                  <a:srgbClr val="CCCCCC">
                    <a:lumMod val="25000"/>
                  </a:srgbClr>
                </a:solidFill>
              </a:rPr>
              <a:t>SAP und andere in diesem Dokument erwähnte Produkte und Dienstleistungen von SAP sowie die dazugehörigen Logos sind Marken oder eingetragene Marken der </a:t>
            </a:r>
            <a:br>
              <a:rPr lang="de-DE" sz="1200" dirty="0" smtClean="0">
                <a:solidFill>
                  <a:srgbClr val="CCCCCC">
                    <a:lumMod val="25000"/>
                  </a:srgbClr>
                </a:solidFill>
              </a:rPr>
            </a:b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von einem SAP-Konzernunternehmen) in Deutschland und verschiedenen anderen Ländern weltweit. </a:t>
            </a:r>
            <a:br>
              <a:rPr lang="de-DE" sz="1200" dirty="0" smtClean="0">
                <a:solidFill>
                  <a:srgbClr val="CCCCCC">
                    <a:lumMod val="25000"/>
                  </a:srgbClr>
                </a:solidFill>
              </a:rPr>
            </a:br>
            <a:r>
              <a:rPr lang="de-DE" sz="1200" dirty="0" smtClean="0">
                <a:solidFill>
                  <a:srgbClr val="CCCCCC">
                    <a:lumMod val="25000"/>
                  </a:srgbClr>
                </a:solidFill>
              </a:rPr>
              <a:t>Weitere Hinweise und Informationen zum Markenrecht finden Sie unter </a:t>
            </a:r>
            <a:r>
              <a:rPr lang="de-DE" sz="1200" dirty="0" smtClean="0">
                <a:solidFill>
                  <a:srgbClr val="CCCCCC">
                    <a:lumMod val="25000"/>
                  </a:srgbClr>
                </a:solidFill>
                <a:hlinkClick r:id="rId2"/>
              </a:rPr>
              <a:t>http://global.sap.com/corporate-de/legal/copyright/index.epx</a:t>
            </a:r>
            <a:r>
              <a:rPr lang="de-DE" sz="1200" dirty="0" smtClean="0">
                <a:solidFill>
                  <a:srgbClr val="CCCCCC">
                    <a:lumMod val="25000"/>
                  </a:srgbClr>
                </a:solidFill>
              </a:rPr>
              <a:t>.</a:t>
            </a:r>
          </a:p>
          <a:p>
            <a:pPr defTabSz="1088047">
              <a:spcBef>
                <a:spcPts val="1200"/>
              </a:spcBef>
            </a:pPr>
            <a:r>
              <a:rPr lang="de-DE" sz="1200" dirty="0" smtClean="0">
                <a:solidFill>
                  <a:srgbClr val="CCCCCC">
                    <a:lumMod val="25000"/>
                  </a:srgbClr>
                </a:solidFill>
              </a:rPr>
              <a:t>Die von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deren Vertriebsfirmen angebotenen Softwareprodukte können Softwarekomponenten auch anderer Softwarehersteller enthalten.</a:t>
            </a:r>
          </a:p>
          <a:p>
            <a:pPr defTabSz="1088047">
              <a:spcBef>
                <a:spcPts val="1200"/>
              </a:spcBef>
            </a:pPr>
            <a:r>
              <a:rPr lang="de-DE" sz="1200" dirty="0" smtClean="0">
                <a:solidFill>
                  <a:srgbClr val="CCCCCC">
                    <a:lumMod val="25000"/>
                  </a:srgbClr>
                </a:solidFill>
              </a:rPr>
              <a:t>Produkte können länderspezifische Unterschiede aufweisen.</a:t>
            </a:r>
          </a:p>
          <a:p>
            <a:pPr defTabSz="1088047">
              <a:spcBef>
                <a:spcPts val="1200"/>
              </a:spcBef>
            </a:pPr>
            <a:r>
              <a:rPr lang="de-DE" sz="1200" dirty="0" smtClean="0">
                <a:solidFill>
                  <a:srgbClr val="CCCCCC">
                    <a:lumMod val="25000"/>
                  </a:srgbClr>
                </a:solidFill>
              </a:rPr>
              <a:t>Die vorliegenden Unterlagen werden von der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einem SAP-Konzernunternehmen bereitgestellt und dienen ausschließlich zu Informationszwecken. </a:t>
            </a:r>
            <a:br>
              <a:rPr lang="de-DE" sz="1200" dirty="0" smtClean="0">
                <a:solidFill>
                  <a:srgbClr val="CCCCCC">
                    <a:lumMod val="25000"/>
                  </a:srgbClr>
                </a:solidFill>
              </a:rPr>
            </a:br>
            <a:r>
              <a:rPr lang="de-DE" sz="1200" dirty="0" smtClean="0">
                <a:solidFill>
                  <a:srgbClr val="CCCCCC">
                    <a:lumMod val="25000"/>
                  </a:srgbClr>
                </a:solidFill>
              </a:rPr>
              <a:t>Die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ihre Konzernunternehmen übernehmen keinerlei Haftung oder Gewährleistung für Fehler oder Unvollständigkeiten in  dieser Publikation. </a:t>
            </a:r>
            <a:br>
              <a:rPr lang="de-DE" sz="1200" dirty="0" smtClean="0">
                <a:solidFill>
                  <a:srgbClr val="CCCCCC">
                    <a:lumMod val="25000"/>
                  </a:srgbClr>
                </a:solidFill>
              </a:rPr>
            </a:br>
            <a:r>
              <a:rPr lang="de-DE" sz="1200" dirty="0" smtClean="0">
                <a:solidFill>
                  <a:srgbClr val="CCCCCC">
                    <a:lumMod val="25000"/>
                  </a:srgbClr>
                </a:solidFill>
              </a:rPr>
              <a:t>Die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defTabSz="1088047">
              <a:spcBef>
                <a:spcPts val="1200"/>
              </a:spcBef>
            </a:pPr>
            <a:r>
              <a:rPr lang="de-DE" sz="1200" dirty="0" smtClean="0">
                <a:solidFill>
                  <a:srgbClr val="CCCCCC">
                    <a:lumMod val="25000"/>
                  </a:srgbClr>
                </a:solidFill>
              </a:rPr>
              <a:t>Insbesondere sind die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a:t>
            </a:r>
            <a:br>
              <a:rPr lang="de-DE" sz="1200" dirty="0" smtClean="0">
                <a:solidFill>
                  <a:srgbClr val="CCCCCC">
                    <a:lumMod val="25000"/>
                  </a:srgbClr>
                </a:solidFill>
              </a:rPr>
            </a:br>
            <a:r>
              <a:rPr lang="de-DE" sz="1200" dirty="0" smtClean="0">
                <a:solidFill>
                  <a:srgbClr val="CCCCCC">
                    <a:lumMod val="25000"/>
                  </a:srgbClr>
                </a:solidFill>
              </a:rPr>
              <a:t>die Strategie und etwaige künftige Entwicklungen, Produkte und/oder Plattformen der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ihrer Konzernunternehmen können von der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ihren Konzernunternehmen jederzeit und ohne Angabe von Gründen unangekündigt geändert werden. </a:t>
            </a:r>
            <a:br>
              <a:rPr lang="de-DE" sz="1200" dirty="0" smtClean="0">
                <a:solidFill>
                  <a:srgbClr val="CCCCCC">
                    <a:lumMod val="25000"/>
                  </a:srgbClr>
                </a:solidFill>
              </a:rPr>
            </a:br>
            <a:r>
              <a:rPr lang="de-DE" sz="1200" dirty="0" smtClean="0">
                <a:solidFill>
                  <a:srgbClr val="CCCCCC">
                    <a:lumMod val="25000"/>
                  </a:srgbClr>
                </a:solidFill>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extLst>
      <p:ext uri="{BB962C8B-B14F-4D97-AF65-F5344CB8AC3E}">
        <p14:creationId xmlns:p14="http://schemas.microsoft.com/office/powerpoint/2010/main" val="2926344125"/>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11708007" y="6636184"/>
            <a:ext cx="157053" cy="153852"/>
          </a:xfrm>
          <a:prstGeom prst="rect">
            <a:avLst/>
          </a:prstGeom>
          <a:noFill/>
        </p:spPr>
        <p:txBody>
          <a:bodyPr wrap="none" lIns="0" tIns="0" rIns="0" bIns="0" rtlCol="0">
            <a:spAutoFit/>
          </a:bodyPr>
          <a:lstStyle/>
          <a:p>
            <a:pPr marL="111492" indent="-111492" algn="r">
              <a:buClr>
                <a:schemeClr val="accent2"/>
              </a:buClr>
              <a:buFont typeface="Arial" pitchFamily="34" charset="0"/>
              <a:buNone/>
            </a:pPr>
            <a:fld id="{0BDC132A-5C91-4078-9777-31DA19A62E0A}" type="slidenum">
              <a:rPr lang="en-US" sz="1000" baseline="0" noProof="0" smtClean="0">
                <a:solidFill>
                  <a:schemeClr val="tx1"/>
                </a:solidFill>
              </a:rPr>
              <a:pPr marL="111492" indent="-111492" algn="r">
                <a:buClr>
                  <a:schemeClr val="accent2"/>
                </a:buClr>
                <a:buFont typeface="Arial" pitchFamily="34" charset="0"/>
                <a:buNone/>
              </a:pPr>
              <a:t>‹#›</a:t>
            </a:fld>
            <a:endParaRPr lang="en-US" sz="1000" noProof="0" dirty="0" smtClean="0">
              <a:solidFill>
                <a:schemeClr val="tx1"/>
              </a:solidFill>
            </a:endParaRPr>
          </a:p>
        </p:txBody>
      </p:sp>
      <p:sp>
        <p:nvSpPr>
          <p:cNvPr id="4" name="TextBox 3"/>
          <p:cNvSpPr txBox="1"/>
          <p:nvPr userDrawn="1"/>
        </p:nvSpPr>
        <p:spPr bwMode="black">
          <a:xfrm>
            <a:off x="323916" y="6620811"/>
            <a:ext cx="3774094" cy="153852"/>
          </a:xfrm>
          <a:prstGeom prst="rect">
            <a:avLst/>
          </a:prstGeom>
          <a:noFill/>
        </p:spPr>
        <p:txBody>
          <a:bodyPr wrap="none" lIns="0" tIns="0" rIns="0" bIns="0" rtlCol="0">
            <a:spAutoFit/>
          </a:bodyPr>
          <a:lstStyle/>
          <a:p>
            <a:pPr marL="133160" indent="-133160" algn="l">
              <a:buClr>
                <a:schemeClr val="tx1"/>
              </a:buClr>
              <a:buFont typeface="Arial" pitchFamily="34" charset="0"/>
              <a:buChar char="©"/>
              <a:tabLst/>
            </a:pPr>
            <a:r>
              <a:rPr lang="en-US" sz="1000" noProof="0" dirty="0" smtClean="0">
                <a:solidFill>
                  <a:schemeClr val="tx1"/>
                </a:solidFill>
              </a:rPr>
              <a:t>2014 SAP SE or an SAP affiliate company. All rights reserved.</a:t>
            </a:r>
          </a:p>
        </p:txBody>
      </p:sp>
    </p:spTree>
    <p:extLst>
      <p:ext uri="{BB962C8B-B14F-4D97-AF65-F5344CB8AC3E}">
        <p14:creationId xmlns:p14="http://schemas.microsoft.com/office/powerpoint/2010/main" val="4284947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O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de-DE" dirty="0"/>
          </a:p>
        </p:txBody>
      </p:sp>
      <p:cxnSp>
        <p:nvCxnSpPr>
          <p:cNvPr id="5" name="Straight Connector 4"/>
          <p:cNvCxnSpPr/>
          <p:nvPr userDrawn="1"/>
        </p:nvCxnSpPr>
        <p:spPr>
          <a:xfrm>
            <a:off x="575761" y="2796816"/>
            <a:ext cx="1055295"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4520907" y="2796816"/>
            <a:ext cx="1055295"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7" name="Text Placeholder 24"/>
          <p:cNvSpPr>
            <a:spLocks noGrp="1"/>
          </p:cNvSpPr>
          <p:nvPr>
            <p:ph type="body" sz="quarter" idx="12" hasCustomPrompt="1"/>
          </p:nvPr>
        </p:nvSpPr>
        <p:spPr>
          <a:xfrm>
            <a:off x="575761" y="1588728"/>
            <a:ext cx="2761991" cy="444181"/>
          </a:xfrm>
        </p:spPr>
        <p:txBody>
          <a:bodyPr/>
          <a:lstStyle>
            <a:lvl1pPr marL="514350" marR="0" indent="-514350" algn="l" defTabSz="1088776"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1.</a:t>
            </a:r>
          </a:p>
        </p:txBody>
      </p:sp>
      <p:sp>
        <p:nvSpPr>
          <p:cNvPr id="8" name="Text Placeholder 36"/>
          <p:cNvSpPr>
            <a:spLocks noGrp="1"/>
          </p:cNvSpPr>
          <p:nvPr>
            <p:ph type="body" sz="quarter" idx="13" hasCustomPrompt="1"/>
          </p:nvPr>
        </p:nvSpPr>
        <p:spPr>
          <a:xfrm>
            <a:off x="575761" y="2891819"/>
            <a:ext cx="2295103" cy="606425"/>
          </a:xfrm>
        </p:spPr>
        <p:txBody>
          <a:bodyPr/>
          <a:lstStyle>
            <a:lvl1pPr marL="0" marR="0" indent="0" algn="l" defTabSz="1088776"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9" name="Text Placeholder 36"/>
          <p:cNvSpPr>
            <a:spLocks noGrp="1"/>
          </p:cNvSpPr>
          <p:nvPr>
            <p:ph type="body" sz="quarter" idx="14" hasCustomPrompt="1"/>
          </p:nvPr>
        </p:nvSpPr>
        <p:spPr>
          <a:xfrm>
            <a:off x="4530234" y="2891819"/>
            <a:ext cx="2295103" cy="606425"/>
          </a:xfrm>
        </p:spPr>
        <p:txBody>
          <a:bodyPr vert="horz" lIns="0" tIns="0" rIns="0" bIns="0" rtlCol="0">
            <a:noAutofit/>
          </a:bodyPr>
          <a:lstStyle>
            <a:lvl1pPr marL="0" indent="0">
              <a:buNone/>
              <a:defRPr kumimoji="0" lang="en-US" sz="1500" i="0" u="none" strike="noStrike" cap="none" spc="0" normalizeH="0" baseline="0" noProof="0" dirty="0" smtClean="0">
                <a:ln>
                  <a:noFill/>
                </a:ln>
                <a:solidFill>
                  <a:srgbClr val="CCCCCC">
                    <a:lumMod val="25000"/>
                  </a:srgbClr>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R="0" lvl="0" fontAlgn="auto">
              <a:lnSpc>
                <a:spcPct val="100000"/>
              </a:lnSpc>
              <a:spcBef>
                <a:spcPts val="0"/>
              </a:spcBef>
              <a:spcAft>
                <a:spcPts val="0"/>
              </a:spcAft>
              <a:buClrTx/>
              <a:buSzTx/>
              <a:tabLst/>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cxnSp>
        <p:nvCxnSpPr>
          <p:cNvPr id="10" name="Straight Connector 9"/>
          <p:cNvCxnSpPr/>
          <p:nvPr userDrawn="1"/>
        </p:nvCxnSpPr>
        <p:spPr>
          <a:xfrm>
            <a:off x="8452204" y="2799920"/>
            <a:ext cx="1055295"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11" name="Text Placeholder 36"/>
          <p:cNvSpPr>
            <a:spLocks noGrp="1"/>
          </p:cNvSpPr>
          <p:nvPr>
            <p:ph type="body" sz="quarter" idx="15" hasCustomPrompt="1"/>
          </p:nvPr>
        </p:nvSpPr>
        <p:spPr>
          <a:xfrm>
            <a:off x="8452204" y="2894923"/>
            <a:ext cx="2295103" cy="606425"/>
          </a:xfrm>
        </p:spPr>
        <p:txBody>
          <a:bodyPr vert="horz" lIns="0" tIns="0" rIns="0" bIns="0" rtlCol="0">
            <a:noAutofit/>
          </a:bodyPr>
          <a:lstStyle>
            <a:lvl1pPr marL="0" indent="0">
              <a:buNone/>
              <a:defRPr kumimoji="0" lang="en-US" sz="1500" i="0" u="none" strike="noStrike" cap="none" spc="0" normalizeH="0" baseline="0" noProof="0" dirty="0" smtClean="0">
                <a:ln>
                  <a:noFill/>
                </a:ln>
                <a:solidFill>
                  <a:srgbClr val="CCCCCC">
                    <a:lumMod val="25000"/>
                  </a:srgbClr>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R="0" lvl="0" fontAlgn="auto">
              <a:lnSpc>
                <a:spcPct val="100000"/>
              </a:lnSpc>
              <a:spcBef>
                <a:spcPts val="0"/>
              </a:spcBef>
              <a:spcAft>
                <a:spcPts val="0"/>
              </a:spcAft>
              <a:buClrTx/>
              <a:buSzTx/>
              <a:tabLst/>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12" name="Text Placeholder 8"/>
          <p:cNvSpPr>
            <a:spLocks noGrp="1"/>
          </p:cNvSpPr>
          <p:nvPr>
            <p:ph type="body" sz="quarter" idx="28" hasCustomPrompt="1"/>
          </p:nvPr>
        </p:nvSpPr>
        <p:spPr>
          <a:xfrm>
            <a:off x="583924" y="2064242"/>
            <a:ext cx="2761991" cy="606238"/>
          </a:xfrm>
        </p:spPr>
        <p:txBody>
          <a:bodyPr/>
          <a:lstStyle>
            <a:lvl1pPr marL="0" marR="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lang="en-US" sz="2000" b="1" kern="1200" noProof="0" dirty="0" smtClean="0">
                <a:solidFill>
                  <a:schemeClr val="bg2">
                    <a:lumMod val="25000"/>
                  </a:schemeClr>
                </a:solidFill>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sp>
        <p:nvSpPr>
          <p:cNvPr id="13" name="Text Placeholder 24"/>
          <p:cNvSpPr>
            <a:spLocks noGrp="1"/>
          </p:cNvSpPr>
          <p:nvPr>
            <p:ph type="body" sz="quarter" idx="29" hasCustomPrompt="1"/>
          </p:nvPr>
        </p:nvSpPr>
        <p:spPr>
          <a:xfrm>
            <a:off x="4520907" y="1588728"/>
            <a:ext cx="2761991" cy="444181"/>
          </a:xfrm>
        </p:spPr>
        <p:txBody>
          <a:bodyPr/>
          <a:lstStyle>
            <a:lvl1pPr marL="514350" marR="0" indent="-514350" algn="l" defTabSz="1088776"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2.</a:t>
            </a:r>
          </a:p>
        </p:txBody>
      </p:sp>
      <p:sp>
        <p:nvSpPr>
          <p:cNvPr id="14" name="Text Placeholder 8"/>
          <p:cNvSpPr>
            <a:spLocks noGrp="1"/>
          </p:cNvSpPr>
          <p:nvPr>
            <p:ph type="body" sz="quarter" idx="30" hasCustomPrompt="1"/>
          </p:nvPr>
        </p:nvSpPr>
        <p:spPr>
          <a:xfrm>
            <a:off x="4529071" y="2064242"/>
            <a:ext cx="2761991" cy="606238"/>
          </a:xfrm>
        </p:spPr>
        <p:txBody>
          <a:bodyPr/>
          <a:lstStyle>
            <a:lvl1pPr marL="0" marR="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kumimoji="0" lang="en-US" sz="2000" b="1" i="0" u="none" strike="noStrike" kern="1200" cap="none" spc="0" normalizeH="0" baseline="0" noProof="0" dirty="0" smtClean="0">
                <a:ln>
                  <a:noFill/>
                </a:ln>
                <a:solidFill>
                  <a:srgbClr val="CCCCCC">
                    <a:lumMod val="25000"/>
                  </a:srgbClr>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sp>
        <p:nvSpPr>
          <p:cNvPr id="15" name="Text Placeholder 24"/>
          <p:cNvSpPr>
            <a:spLocks noGrp="1"/>
          </p:cNvSpPr>
          <p:nvPr>
            <p:ph type="body" sz="quarter" idx="31" hasCustomPrompt="1"/>
          </p:nvPr>
        </p:nvSpPr>
        <p:spPr>
          <a:xfrm>
            <a:off x="8452204" y="1588728"/>
            <a:ext cx="2761991" cy="444181"/>
          </a:xfrm>
        </p:spPr>
        <p:txBody>
          <a:bodyPr/>
          <a:lstStyle>
            <a:lvl1pPr marL="514350" marR="0" indent="-514350" algn="l" defTabSz="1088776"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3.</a:t>
            </a:r>
          </a:p>
        </p:txBody>
      </p:sp>
      <p:sp>
        <p:nvSpPr>
          <p:cNvPr id="16" name="Text Placeholder 8"/>
          <p:cNvSpPr>
            <a:spLocks noGrp="1"/>
          </p:cNvSpPr>
          <p:nvPr>
            <p:ph type="body" sz="quarter" idx="32" hasCustomPrompt="1"/>
          </p:nvPr>
        </p:nvSpPr>
        <p:spPr>
          <a:xfrm>
            <a:off x="8460368" y="2064242"/>
            <a:ext cx="2761991" cy="606238"/>
          </a:xfrm>
        </p:spPr>
        <p:txBody>
          <a:bodyPr/>
          <a:lstStyle>
            <a:lvl1pPr marL="0" marR="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kumimoji="0" lang="en-US" sz="2000" b="1" i="0" u="none" strike="noStrike" kern="1200" cap="none" spc="0" normalizeH="0" baseline="0" noProof="0" dirty="0" smtClean="0">
                <a:ln>
                  <a:noFill/>
                </a:ln>
                <a:solidFill>
                  <a:srgbClr val="CCCCCC">
                    <a:lumMod val="25000"/>
                  </a:srgbClr>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cxnSp>
        <p:nvCxnSpPr>
          <p:cNvPr id="17" name="Straight Connector 16"/>
          <p:cNvCxnSpPr/>
          <p:nvPr userDrawn="1"/>
        </p:nvCxnSpPr>
        <p:spPr>
          <a:xfrm>
            <a:off x="4520908" y="5369042"/>
            <a:ext cx="1055295"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18" name="Text Placeholder 24"/>
          <p:cNvSpPr>
            <a:spLocks noGrp="1"/>
          </p:cNvSpPr>
          <p:nvPr>
            <p:ph type="body" sz="quarter" idx="41" hasCustomPrompt="1"/>
          </p:nvPr>
        </p:nvSpPr>
        <p:spPr>
          <a:xfrm>
            <a:off x="4520908" y="4160954"/>
            <a:ext cx="2761991" cy="444181"/>
          </a:xfrm>
        </p:spPr>
        <p:txBody>
          <a:bodyPr/>
          <a:lstStyle>
            <a:lvl1pPr marL="514350" marR="0" indent="-514350" algn="l" defTabSz="1088776"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5.</a:t>
            </a:r>
          </a:p>
        </p:txBody>
      </p:sp>
      <p:sp>
        <p:nvSpPr>
          <p:cNvPr id="19" name="Text Placeholder 36"/>
          <p:cNvSpPr>
            <a:spLocks noGrp="1"/>
          </p:cNvSpPr>
          <p:nvPr>
            <p:ph type="body" sz="quarter" idx="42" hasCustomPrompt="1"/>
          </p:nvPr>
        </p:nvSpPr>
        <p:spPr>
          <a:xfrm>
            <a:off x="4520908" y="5464045"/>
            <a:ext cx="2295103" cy="606425"/>
          </a:xfrm>
        </p:spPr>
        <p:txBody>
          <a:bodyPr/>
          <a:lstStyle>
            <a:lvl1pPr marL="0" marR="0" indent="0" algn="l" defTabSz="1088776"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20" name="Text Placeholder 8"/>
          <p:cNvSpPr>
            <a:spLocks noGrp="1"/>
          </p:cNvSpPr>
          <p:nvPr>
            <p:ph type="body" sz="quarter" idx="43" hasCustomPrompt="1"/>
          </p:nvPr>
        </p:nvSpPr>
        <p:spPr>
          <a:xfrm>
            <a:off x="4529071" y="4652796"/>
            <a:ext cx="2761991" cy="606238"/>
          </a:xfrm>
        </p:spPr>
        <p:txBody>
          <a:bodyPr/>
          <a:lstStyle>
            <a:lvl1pPr marL="0" marR="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lang="en-US" sz="2000" b="1" kern="1200" noProof="0" dirty="0" smtClean="0">
                <a:solidFill>
                  <a:schemeClr val="bg2">
                    <a:lumMod val="25000"/>
                  </a:schemeClr>
                </a:solidFill>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cxnSp>
        <p:nvCxnSpPr>
          <p:cNvPr id="21" name="Straight Connector 20"/>
          <p:cNvCxnSpPr/>
          <p:nvPr userDrawn="1"/>
        </p:nvCxnSpPr>
        <p:spPr>
          <a:xfrm>
            <a:off x="575761" y="5369042"/>
            <a:ext cx="1055295"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22" name="Text Placeholder 24"/>
          <p:cNvSpPr>
            <a:spLocks noGrp="1"/>
          </p:cNvSpPr>
          <p:nvPr>
            <p:ph type="body" sz="quarter" idx="44" hasCustomPrompt="1"/>
          </p:nvPr>
        </p:nvSpPr>
        <p:spPr>
          <a:xfrm>
            <a:off x="575761" y="4160954"/>
            <a:ext cx="2761991" cy="444181"/>
          </a:xfrm>
        </p:spPr>
        <p:txBody>
          <a:bodyPr/>
          <a:lstStyle>
            <a:lvl1pPr marL="514350" marR="0" indent="-514350" algn="l" defTabSz="1088776"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4.</a:t>
            </a:r>
          </a:p>
        </p:txBody>
      </p:sp>
      <p:sp>
        <p:nvSpPr>
          <p:cNvPr id="23" name="Text Placeholder 36"/>
          <p:cNvSpPr>
            <a:spLocks noGrp="1"/>
          </p:cNvSpPr>
          <p:nvPr>
            <p:ph type="body" sz="quarter" idx="45" hasCustomPrompt="1"/>
          </p:nvPr>
        </p:nvSpPr>
        <p:spPr>
          <a:xfrm>
            <a:off x="575761" y="5464045"/>
            <a:ext cx="2295103" cy="606425"/>
          </a:xfrm>
        </p:spPr>
        <p:txBody>
          <a:bodyPr/>
          <a:lstStyle>
            <a:lvl1pPr marL="0" marR="0" indent="0" algn="l" defTabSz="1088776"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24" name="Text Placeholder 8"/>
          <p:cNvSpPr>
            <a:spLocks noGrp="1"/>
          </p:cNvSpPr>
          <p:nvPr>
            <p:ph type="body" sz="quarter" idx="46" hasCustomPrompt="1"/>
          </p:nvPr>
        </p:nvSpPr>
        <p:spPr>
          <a:xfrm>
            <a:off x="583924" y="4652796"/>
            <a:ext cx="2761991" cy="606238"/>
          </a:xfrm>
        </p:spPr>
        <p:txBody>
          <a:bodyPr/>
          <a:lstStyle>
            <a:lvl1pPr marL="0" marR="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lang="en-US" sz="2000" b="1" kern="1200" noProof="0" dirty="0" smtClean="0">
                <a:solidFill>
                  <a:schemeClr val="bg2">
                    <a:lumMod val="25000"/>
                  </a:schemeClr>
                </a:solidFill>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cxnSp>
        <p:nvCxnSpPr>
          <p:cNvPr id="25" name="Straight Connector 24"/>
          <p:cNvCxnSpPr/>
          <p:nvPr userDrawn="1"/>
        </p:nvCxnSpPr>
        <p:spPr>
          <a:xfrm>
            <a:off x="8460368" y="5369042"/>
            <a:ext cx="1055295"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26" name="Text Placeholder 24"/>
          <p:cNvSpPr>
            <a:spLocks noGrp="1"/>
          </p:cNvSpPr>
          <p:nvPr>
            <p:ph type="body" sz="quarter" idx="47" hasCustomPrompt="1"/>
          </p:nvPr>
        </p:nvSpPr>
        <p:spPr>
          <a:xfrm>
            <a:off x="8460368" y="4160954"/>
            <a:ext cx="2761991" cy="444181"/>
          </a:xfrm>
        </p:spPr>
        <p:txBody>
          <a:bodyPr/>
          <a:lstStyle>
            <a:lvl1pPr marL="514350" marR="0" indent="-514350" algn="l" defTabSz="1088776"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6.</a:t>
            </a:r>
          </a:p>
        </p:txBody>
      </p:sp>
      <p:sp>
        <p:nvSpPr>
          <p:cNvPr id="27" name="Text Placeholder 36"/>
          <p:cNvSpPr>
            <a:spLocks noGrp="1"/>
          </p:cNvSpPr>
          <p:nvPr>
            <p:ph type="body" sz="quarter" idx="48" hasCustomPrompt="1"/>
          </p:nvPr>
        </p:nvSpPr>
        <p:spPr>
          <a:xfrm>
            <a:off x="8460368" y="5464045"/>
            <a:ext cx="2295103" cy="606425"/>
          </a:xfrm>
        </p:spPr>
        <p:txBody>
          <a:bodyPr/>
          <a:lstStyle>
            <a:lvl1pPr marL="0" marR="0" indent="0" algn="l" defTabSz="1088776"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28" name="Text Placeholder 8"/>
          <p:cNvSpPr>
            <a:spLocks noGrp="1"/>
          </p:cNvSpPr>
          <p:nvPr>
            <p:ph type="body" sz="quarter" idx="49" hasCustomPrompt="1"/>
          </p:nvPr>
        </p:nvSpPr>
        <p:spPr>
          <a:xfrm>
            <a:off x="8468531" y="4652796"/>
            <a:ext cx="2761991" cy="606238"/>
          </a:xfrm>
        </p:spPr>
        <p:txBody>
          <a:bodyPr/>
          <a:lstStyle>
            <a:lvl1pPr marL="0" marR="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lang="en-US" sz="2000" b="1" kern="1200" noProof="0" dirty="0" smtClean="0">
                <a:solidFill>
                  <a:schemeClr val="bg2">
                    <a:lumMod val="25000"/>
                  </a:schemeClr>
                </a:solidFill>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spTree>
    <p:extLst>
      <p:ext uri="{BB962C8B-B14F-4D97-AF65-F5344CB8AC3E}">
        <p14:creationId xmlns:p14="http://schemas.microsoft.com/office/powerpoint/2010/main" val="272329622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Two">
    <p:spTree>
      <p:nvGrpSpPr>
        <p:cNvPr id="1" name=""/>
        <p:cNvGrpSpPr/>
        <p:nvPr/>
      </p:nvGrpSpPr>
      <p:grpSpPr>
        <a:xfrm>
          <a:off x="0" y="0"/>
          <a:ext cx="0" cy="0"/>
          <a:chOff x="0" y="0"/>
          <a:chExt cx="0" cy="0"/>
        </a:xfrm>
      </p:grpSpPr>
      <p:sp>
        <p:nvSpPr>
          <p:cNvPr id="29" name="Text Placeholder 5"/>
          <p:cNvSpPr>
            <a:spLocks noGrp="1"/>
          </p:cNvSpPr>
          <p:nvPr>
            <p:ph type="body" sz="quarter" idx="12" hasCustomPrompt="1"/>
          </p:nvPr>
        </p:nvSpPr>
        <p:spPr>
          <a:xfrm>
            <a:off x="564890" y="1628923"/>
            <a:ext cx="5008596" cy="4175881"/>
          </a:xfrm>
        </p:spPr>
        <p:txBody>
          <a:bodyPr/>
          <a:lstStyle>
            <a:lvl1pPr marL="0" marR="0" indent="0" algn="l" defTabSz="1088776" rtl="0" eaLnBrk="1" fontAlgn="base" latinLnBrk="0" hangingPunct="1">
              <a:lnSpc>
                <a:spcPct val="100000"/>
              </a:lnSpc>
              <a:spcBef>
                <a:spcPts val="400"/>
              </a:spcBef>
              <a:spcAft>
                <a:spcPts val="0"/>
              </a:spcAft>
              <a:buClr>
                <a:schemeClr val="bg2">
                  <a:lumMod val="25000"/>
                </a:schemeClr>
              </a:buClr>
              <a:buSzPct val="80000"/>
              <a:buFontTx/>
              <a:buNone/>
              <a:tabLst/>
              <a:defRPr lang="de-DE" sz="15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en-US" sz="2000" b="1" i="0" u="none" strike="noStrike" kern="1200" baseline="0" dirty="0" smtClean="0">
                <a:ln>
                  <a:noFill/>
                </a:ln>
                <a:solidFill>
                  <a:srgbClr val="333333"/>
                </a:solidFill>
                <a:effectLst/>
                <a:latin typeface="Arial" panose="020B0604020202020204" pitchFamily="34" charset="0"/>
              </a:rPr>
              <a:t>&lt;header&gt;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a:p>
            <a:pPr rtl="0" eaLnBrk="1" fontAlgn="base" latinLnBrk="0" hangingPunct="1"/>
            <a:r>
              <a:rPr lang="en-US" sz="2000" b="1" i="0" u="none" strike="noStrike" kern="1200" baseline="0" dirty="0" smtClean="0">
                <a:ln>
                  <a:noFill/>
                </a:ln>
                <a:solidFill>
                  <a:srgbClr val="333333"/>
                </a:solidFill>
                <a:effectLst/>
                <a:latin typeface="Arial" panose="020B0604020202020204" pitchFamily="34" charset="0"/>
              </a:rPr>
              <a:t>&lt;header&gt;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a:p>
            <a:pPr rtl="0" eaLnBrk="1" fontAlgn="base" latinLnBrk="0" hangingPunct="1"/>
            <a:r>
              <a:rPr lang="en-US" sz="2000" b="1" i="0" u="none" strike="noStrike" kern="1200" baseline="0" dirty="0" smtClean="0">
                <a:ln>
                  <a:noFill/>
                </a:ln>
                <a:solidFill>
                  <a:srgbClr val="333333"/>
                </a:solidFill>
                <a:effectLst/>
                <a:latin typeface="Arial" panose="020B0604020202020204" pitchFamily="34" charset="0"/>
              </a:rPr>
              <a:t>&lt;header&gt;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a:effectLst/>
              <a:latin typeface="Arial" panose="020B0604020202020204" pitchFamily="34" charset="0"/>
            </a:endParaRPr>
          </a:p>
        </p:txBody>
      </p:sp>
      <p:sp>
        <p:nvSpPr>
          <p:cNvPr id="31" name="Text Placeholder 5"/>
          <p:cNvSpPr>
            <a:spLocks noGrp="1"/>
          </p:cNvSpPr>
          <p:nvPr>
            <p:ph type="body" sz="quarter" idx="14" hasCustomPrompt="1"/>
          </p:nvPr>
        </p:nvSpPr>
        <p:spPr>
          <a:xfrm>
            <a:off x="6000584" y="1628922"/>
            <a:ext cx="5008596" cy="4175881"/>
          </a:xfrm>
        </p:spPr>
        <p:txBody>
          <a:bodyPr/>
          <a:lstStyle>
            <a:lvl1pPr marL="0" marR="0" indent="0" algn="l" defTabSz="1088776"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en-US" sz="2000" b="1" i="0" u="none" strike="noStrike" kern="1200" baseline="0" dirty="0" smtClean="0">
                <a:ln>
                  <a:noFill/>
                </a:ln>
                <a:solidFill>
                  <a:srgbClr val="333333"/>
                </a:solidFill>
                <a:effectLst/>
                <a:latin typeface="Arial" panose="020B0604020202020204" pitchFamily="34" charset="0"/>
              </a:rPr>
              <a:t>&lt;header&gt;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a:p>
            <a:pPr rtl="0" eaLnBrk="1" fontAlgn="base" latinLnBrk="0" hangingPunct="1"/>
            <a:r>
              <a:rPr lang="en-US" sz="2000" b="1" i="0" u="none" strike="noStrike" kern="1200" baseline="0" dirty="0" smtClean="0">
                <a:ln>
                  <a:noFill/>
                </a:ln>
                <a:solidFill>
                  <a:srgbClr val="333333"/>
                </a:solidFill>
                <a:effectLst/>
                <a:latin typeface="Arial" panose="020B0604020202020204" pitchFamily="34" charset="0"/>
              </a:rPr>
              <a:t>&lt;header&gt;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a:p>
            <a:pPr rtl="0" eaLnBrk="1" fontAlgn="base" latinLnBrk="0" hangingPunct="1"/>
            <a:r>
              <a:rPr lang="en-US" sz="2000" b="1" i="0" u="none" strike="noStrike" kern="1200" baseline="0" dirty="0" smtClean="0">
                <a:ln>
                  <a:noFill/>
                </a:ln>
                <a:solidFill>
                  <a:srgbClr val="333333"/>
                </a:solidFill>
                <a:effectLst/>
                <a:latin typeface="Arial" panose="020B0604020202020204" pitchFamily="34" charset="0"/>
              </a:rPr>
              <a:t>&lt;header&gt;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a:effectLst/>
              <a:latin typeface="Arial" panose="020B0604020202020204" pitchFamily="34" charset="0"/>
            </a:endParaRPr>
          </a:p>
        </p:txBody>
      </p:sp>
      <p:sp>
        <p:nvSpPr>
          <p:cNvPr id="5" name="Title 4"/>
          <p:cNvSpPr>
            <a:spLocks noGrp="1"/>
          </p:cNvSpPr>
          <p:nvPr>
            <p:ph type="title"/>
          </p:nvPr>
        </p:nvSpPr>
        <p:spPr/>
        <p:txBody>
          <a:bodyPr/>
          <a:lstStyle/>
          <a:p>
            <a:r>
              <a:rPr lang="en-US" smtClean="0"/>
              <a:t>Click to edit Master title style</a:t>
            </a:r>
            <a:endParaRPr lang="de-DE"/>
          </a:p>
        </p:txBody>
      </p:sp>
    </p:spTree>
    <p:extLst>
      <p:ext uri="{BB962C8B-B14F-4D97-AF65-F5344CB8AC3E}">
        <p14:creationId xmlns:p14="http://schemas.microsoft.com/office/powerpoint/2010/main" val="282752200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Thre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de-DE" dirty="0"/>
          </a:p>
        </p:txBody>
      </p:sp>
      <p:sp>
        <p:nvSpPr>
          <p:cNvPr id="38" name="Text Placeholder 4"/>
          <p:cNvSpPr>
            <a:spLocks noGrp="1"/>
          </p:cNvSpPr>
          <p:nvPr>
            <p:ph type="body" sz="quarter" idx="13" hasCustomPrompt="1"/>
          </p:nvPr>
        </p:nvSpPr>
        <p:spPr>
          <a:xfrm>
            <a:off x="552450" y="2220615"/>
            <a:ext cx="4457700" cy="947128"/>
          </a:xfrm>
        </p:spPr>
        <p:txBody>
          <a:bodyPr/>
          <a:lstStyle>
            <a:lvl1pPr marL="0" marR="0" indent="0" algn="l" defTabSz="1088776"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39" name="Text Placeholder 4"/>
          <p:cNvSpPr>
            <a:spLocks noGrp="1"/>
          </p:cNvSpPr>
          <p:nvPr>
            <p:ph type="body" sz="quarter" idx="14" hasCustomPrompt="1"/>
          </p:nvPr>
        </p:nvSpPr>
        <p:spPr>
          <a:xfrm>
            <a:off x="552450" y="3167743"/>
            <a:ext cx="4457700" cy="947128"/>
          </a:xfrm>
        </p:spPr>
        <p:txBody>
          <a:bodyPr/>
          <a:lstStyle>
            <a:lvl1pPr marL="0" marR="0" indent="0" algn="l" defTabSz="1088776"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40" name="Text Placeholder 4"/>
          <p:cNvSpPr>
            <a:spLocks noGrp="1"/>
          </p:cNvSpPr>
          <p:nvPr>
            <p:ph type="body" sz="quarter" idx="15" hasCustomPrompt="1"/>
          </p:nvPr>
        </p:nvSpPr>
        <p:spPr>
          <a:xfrm>
            <a:off x="552450" y="4114871"/>
            <a:ext cx="4457700" cy="938893"/>
          </a:xfrm>
        </p:spPr>
        <p:txBody>
          <a:bodyPr/>
          <a:lstStyle>
            <a:lvl1pPr marL="0" indent="0" algn="l" defTabSz="1088776" rtl="0" eaLnBrk="1" fontAlgn="base" latinLnBrk="0" hangingPunct="1">
              <a:spcBef>
                <a:spcPts val="400"/>
              </a:spcBef>
              <a:buClr>
                <a:schemeClr val="bg2">
                  <a:lumMod val="25000"/>
                </a:schemeClr>
              </a:buClr>
              <a:buSzPct val="80000"/>
              <a:buFontTx/>
              <a:buNone/>
              <a:defRPr lang="de-DE" sz="2000" b="1" i="0" u="none" strike="noStrike" kern="1200" baseline="0" dirty="0" smtClean="0">
                <a:ln>
                  <a:noFill/>
                </a:ln>
                <a:solidFill>
                  <a:schemeClr val="bg2">
                    <a:lumMod val="25000"/>
                  </a:schemeClr>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41" name="Text Placeholder 4"/>
          <p:cNvSpPr>
            <a:spLocks noGrp="1"/>
          </p:cNvSpPr>
          <p:nvPr>
            <p:ph type="body" sz="quarter" idx="16" hasCustomPrompt="1"/>
          </p:nvPr>
        </p:nvSpPr>
        <p:spPr>
          <a:xfrm>
            <a:off x="552450" y="5061999"/>
            <a:ext cx="4457700" cy="938893"/>
          </a:xfrm>
        </p:spPr>
        <p:txBody>
          <a:bodyPr/>
          <a:lstStyle>
            <a:lvl1pPr marL="0" marR="0" indent="0" algn="l" defTabSz="1088776"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42" name="Text Placeholder 4"/>
          <p:cNvSpPr>
            <a:spLocks noGrp="1"/>
          </p:cNvSpPr>
          <p:nvPr>
            <p:ph type="body" sz="quarter" idx="17" hasCustomPrompt="1"/>
          </p:nvPr>
        </p:nvSpPr>
        <p:spPr>
          <a:xfrm>
            <a:off x="552450" y="1628925"/>
            <a:ext cx="4457700" cy="581530"/>
          </a:xfrm>
        </p:spPr>
        <p:txBody>
          <a:bodyPr/>
          <a:lstStyle>
            <a:lvl1pPr marL="0" indent="0" rtl="0" eaLnBrk="1" fontAlgn="base" latinLnBrk="0" hangingPunct="1">
              <a:buFontTx/>
              <a:buNone/>
              <a:defRPr lang="de-DE" sz="2000" b="1" i="0" u="none" strike="noStrike" kern="1200" baseline="0" dirty="0" smtClean="0">
                <a:ln>
                  <a:noFill/>
                </a:ln>
                <a:solidFill>
                  <a:schemeClr val="bg2">
                    <a:lumMod val="25000"/>
                  </a:schemeClr>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Topic</a:t>
            </a:r>
            <a:endParaRPr lang="de-DE" sz="1800" b="0" i="0" u="none" strike="noStrike" dirty="0" smtClean="0">
              <a:effectLst/>
              <a:latin typeface="Arial" panose="020B0604020202020204" pitchFamily="34" charset="0"/>
            </a:endParaRPr>
          </a:p>
        </p:txBody>
      </p:sp>
      <p:sp>
        <p:nvSpPr>
          <p:cNvPr id="43" name="Text Placeholder 4"/>
          <p:cNvSpPr>
            <a:spLocks noGrp="1"/>
          </p:cNvSpPr>
          <p:nvPr>
            <p:ph type="body" sz="quarter" idx="18" hasCustomPrompt="1"/>
          </p:nvPr>
        </p:nvSpPr>
        <p:spPr>
          <a:xfrm>
            <a:off x="5009363" y="2209109"/>
            <a:ext cx="3026857" cy="947128"/>
          </a:xfrm>
        </p:spPr>
        <p:txBody>
          <a:bodyPr/>
          <a:lstStyle>
            <a:lvl1pPr marL="0" marR="0" indent="0" algn="l" defTabSz="1088776"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44" name="Text Placeholder 4"/>
          <p:cNvSpPr>
            <a:spLocks noGrp="1"/>
          </p:cNvSpPr>
          <p:nvPr>
            <p:ph type="body" sz="quarter" idx="19" hasCustomPrompt="1"/>
          </p:nvPr>
        </p:nvSpPr>
        <p:spPr>
          <a:xfrm>
            <a:off x="5009363" y="3162236"/>
            <a:ext cx="3026857" cy="947128"/>
          </a:xfrm>
        </p:spPr>
        <p:txBody>
          <a:bodyPr/>
          <a:lstStyle>
            <a:lvl1pPr marL="0" marR="0" indent="0" algn="l" defTabSz="1088776"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45" name="Text Placeholder 4"/>
          <p:cNvSpPr>
            <a:spLocks noGrp="1"/>
          </p:cNvSpPr>
          <p:nvPr>
            <p:ph type="body" sz="quarter" idx="20" hasCustomPrompt="1"/>
          </p:nvPr>
        </p:nvSpPr>
        <p:spPr>
          <a:xfrm>
            <a:off x="5009362" y="4126898"/>
            <a:ext cx="3026857" cy="938893"/>
          </a:xfrm>
        </p:spPr>
        <p:txBody>
          <a:bodyPr/>
          <a:lstStyle>
            <a:lvl1pPr marL="0" indent="0" algn="l" defTabSz="1088776" rtl="0" eaLnBrk="1" fontAlgn="base" latinLnBrk="0" hangingPunct="1">
              <a:spcBef>
                <a:spcPts val="400"/>
              </a:spcBef>
              <a:buClr>
                <a:schemeClr val="bg2">
                  <a:lumMod val="25000"/>
                </a:schemeClr>
              </a:buClr>
              <a:buSzPct val="80000"/>
              <a:buFontTx/>
              <a:buNone/>
              <a:defRPr lang="de-DE" sz="2000" b="1" i="0" u="none" strike="noStrike" kern="1200" baseline="0" dirty="0" smtClean="0">
                <a:ln>
                  <a:noFill/>
                </a:ln>
                <a:solidFill>
                  <a:schemeClr val="bg2">
                    <a:lumMod val="25000"/>
                  </a:schemeClr>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46" name="Text Placeholder 4"/>
          <p:cNvSpPr>
            <a:spLocks noGrp="1"/>
          </p:cNvSpPr>
          <p:nvPr>
            <p:ph type="body" sz="quarter" idx="21" hasCustomPrompt="1"/>
          </p:nvPr>
        </p:nvSpPr>
        <p:spPr>
          <a:xfrm>
            <a:off x="5009362" y="5067834"/>
            <a:ext cx="3026857" cy="938893"/>
          </a:xfrm>
        </p:spPr>
        <p:txBody>
          <a:bodyPr/>
          <a:lstStyle>
            <a:lvl1pPr marL="0" marR="0" indent="0" algn="l" defTabSz="1088776"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47" name="Text Placeholder 4"/>
          <p:cNvSpPr>
            <a:spLocks noGrp="1"/>
          </p:cNvSpPr>
          <p:nvPr>
            <p:ph type="body" sz="quarter" idx="22" hasCustomPrompt="1"/>
          </p:nvPr>
        </p:nvSpPr>
        <p:spPr>
          <a:xfrm>
            <a:off x="5009757" y="1628925"/>
            <a:ext cx="3026857" cy="581530"/>
          </a:xfrm>
        </p:spPr>
        <p:txBody>
          <a:bodyPr/>
          <a:lstStyle>
            <a:lvl1pPr marL="0" indent="0" algn="l" defTabSz="1088776" rtl="0" eaLnBrk="1" fontAlgn="base" latinLnBrk="0" hangingPunct="1">
              <a:spcBef>
                <a:spcPts val="400"/>
              </a:spcBef>
              <a:buClr>
                <a:schemeClr val="bg2">
                  <a:lumMod val="25000"/>
                </a:schemeClr>
              </a:buClr>
              <a:buSzPct val="80000"/>
              <a:buFontTx/>
              <a:buNone/>
              <a:defRPr lang="de-DE" sz="2000" b="1" i="0" u="none" strike="noStrike" kern="1200" baseline="0" dirty="0" smtClean="0">
                <a:ln>
                  <a:noFill/>
                </a:ln>
                <a:solidFill>
                  <a:schemeClr val="bg2">
                    <a:lumMod val="25000"/>
                  </a:schemeClr>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Speaker</a:t>
            </a:r>
            <a:endParaRPr lang="de-DE" sz="1800" b="0" i="0" u="none" strike="noStrike" dirty="0" smtClean="0">
              <a:effectLst/>
              <a:latin typeface="Arial" panose="020B0604020202020204" pitchFamily="34" charset="0"/>
            </a:endParaRPr>
          </a:p>
        </p:txBody>
      </p:sp>
      <p:sp>
        <p:nvSpPr>
          <p:cNvPr id="48" name="Text Placeholder 4"/>
          <p:cNvSpPr>
            <a:spLocks noGrp="1"/>
          </p:cNvSpPr>
          <p:nvPr>
            <p:ph type="body" sz="quarter" idx="23" hasCustomPrompt="1"/>
          </p:nvPr>
        </p:nvSpPr>
        <p:spPr>
          <a:xfrm>
            <a:off x="8036614" y="2204762"/>
            <a:ext cx="2468336" cy="947128"/>
          </a:xfrm>
        </p:spPr>
        <p:txBody>
          <a:bodyPr/>
          <a:lstStyle>
            <a:lvl1pPr marL="0" marR="0" indent="0" algn="l" defTabSz="1088776"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49" name="Text Placeholder 4"/>
          <p:cNvSpPr>
            <a:spLocks noGrp="1"/>
          </p:cNvSpPr>
          <p:nvPr>
            <p:ph type="body" sz="quarter" idx="24" hasCustomPrompt="1"/>
          </p:nvPr>
        </p:nvSpPr>
        <p:spPr>
          <a:xfrm>
            <a:off x="8036614" y="3161551"/>
            <a:ext cx="2468336" cy="947128"/>
          </a:xfrm>
        </p:spPr>
        <p:txBody>
          <a:bodyPr/>
          <a:lstStyle>
            <a:lvl1pPr marL="0" marR="0" indent="0" algn="l" defTabSz="1088776"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50" name="Text Placeholder 4"/>
          <p:cNvSpPr>
            <a:spLocks noGrp="1"/>
          </p:cNvSpPr>
          <p:nvPr>
            <p:ph type="body" sz="quarter" idx="25" hasCustomPrompt="1"/>
          </p:nvPr>
        </p:nvSpPr>
        <p:spPr>
          <a:xfrm>
            <a:off x="8037008" y="4124855"/>
            <a:ext cx="2468336" cy="938893"/>
          </a:xfrm>
        </p:spPr>
        <p:txBody>
          <a:bodyPr/>
          <a:lstStyle>
            <a:lvl1pPr marL="0" marR="0" indent="0" algn="l" defTabSz="1088776"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51" name="Text Placeholder 4"/>
          <p:cNvSpPr>
            <a:spLocks noGrp="1"/>
          </p:cNvSpPr>
          <p:nvPr>
            <p:ph type="body" sz="quarter" idx="26" hasCustomPrompt="1"/>
          </p:nvPr>
        </p:nvSpPr>
        <p:spPr>
          <a:xfrm>
            <a:off x="8036614" y="5067062"/>
            <a:ext cx="2468336" cy="938893"/>
          </a:xfrm>
        </p:spPr>
        <p:txBody>
          <a:bodyPr/>
          <a:lstStyle>
            <a:lvl1pPr marL="0" marR="0" indent="0" algn="l" defTabSz="1088776"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52" name="Text Placeholder 4"/>
          <p:cNvSpPr>
            <a:spLocks noGrp="1"/>
          </p:cNvSpPr>
          <p:nvPr>
            <p:ph type="body" sz="quarter" idx="27" hasCustomPrompt="1"/>
          </p:nvPr>
        </p:nvSpPr>
        <p:spPr>
          <a:xfrm>
            <a:off x="8037008" y="1624993"/>
            <a:ext cx="2468336" cy="581530"/>
          </a:xfrm>
        </p:spPr>
        <p:txBody>
          <a:bodyPr/>
          <a:lstStyle>
            <a:lvl1pPr marL="0" indent="0" algn="l" defTabSz="1088776" rtl="0" eaLnBrk="1" fontAlgn="base" latinLnBrk="0" hangingPunct="1">
              <a:spcBef>
                <a:spcPts val="400"/>
              </a:spcBef>
              <a:buClr>
                <a:schemeClr val="bg2">
                  <a:lumMod val="25000"/>
                </a:schemeClr>
              </a:buClr>
              <a:buSzPct val="80000"/>
              <a:buFontTx/>
              <a:buNone/>
              <a:defRPr lang="de-DE" sz="2000" b="1" i="0" u="none" strike="noStrike" kern="1200" baseline="0" dirty="0" smtClean="0">
                <a:ln>
                  <a:noFill/>
                </a:ln>
                <a:solidFill>
                  <a:schemeClr val="bg2">
                    <a:lumMod val="25000"/>
                  </a:schemeClr>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Time</a:t>
            </a:r>
            <a:endParaRPr lang="de-DE" sz="1800" b="0" i="0" u="none" strike="noStrike" dirty="0" smtClean="0">
              <a:effectLst/>
              <a:latin typeface="Arial" panose="020B0604020202020204" pitchFamily="34" charset="0"/>
            </a:endParaRPr>
          </a:p>
        </p:txBody>
      </p:sp>
      <p:cxnSp>
        <p:nvCxnSpPr>
          <p:cNvPr id="53" name="Straight Connector 52"/>
          <p:cNvCxnSpPr/>
          <p:nvPr userDrawn="1"/>
        </p:nvCxnSpPr>
        <p:spPr>
          <a:xfrm>
            <a:off x="552450" y="2037537"/>
            <a:ext cx="1055295"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5010376" y="2023117"/>
            <a:ext cx="1055295"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8037233" y="2018770"/>
            <a:ext cx="1055295"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26323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Slide">
    <p:bg>
      <p:bgPr>
        <a:solidFill>
          <a:schemeClr val="bg2"/>
        </a:solidFill>
        <a:effectLst/>
      </p:bgPr>
    </p:bg>
    <p:spTree>
      <p:nvGrpSpPr>
        <p:cNvPr id="1" name=""/>
        <p:cNvGrpSpPr/>
        <p:nvPr/>
      </p:nvGrpSpPr>
      <p:grpSpPr>
        <a:xfrm>
          <a:off x="0" y="0"/>
          <a:ext cx="0" cy="0"/>
          <a:chOff x="0" y="0"/>
          <a:chExt cx="0" cy="0"/>
        </a:xfrm>
      </p:grpSpPr>
      <p:sp>
        <p:nvSpPr>
          <p:cNvPr id="16" name="Rectangle 15"/>
          <p:cNvSpPr/>
          <p:nvPr userDrawn="1"/>
        </p:nvSpPr>
        <p:spPr>
          <a:xfrm>
            <a:off x="324000" y="156281"/>
            <a:ext cx="11545200" cy="107652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ooter Placeholder 4"/>
          <p:cNvSpPr>
            <a:spLocks noGrp="1"/>
          </p:cNvSpPr>
          <p:nvPr>
            <p:ph type="ftr" sz="quarter" idx="3"/>
          </p:nvPr>
        </p:nvSpPr>
        <p:spPr>
          <a:xfrm>
            <a:off x="10505343" y="6569535"/>
            <a:ext cx="1007674" cy="259506"/>
          </a:xfrm>
          <a:prstGeom prst="rect">
            <a:avLst/>
          </a:prstGeom>
        </p:spPr>
        <p:txBody>
          <a:bodyPr vert="horz" lIns="91440" tIns="45720" rIns="91440" bIns="45720" rtlCol="0" anchor="ctr"/>
          <a:lstStyle>
            <a:lvl1pPr marL="0" algn="r" defTabSz="1088776"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Customer</a:t>
            </a:r>
            <a:endParaRPr lang="de-DE" dirty="0"/>
          </a:p>
        </p:txBody>
      </p:sp>
      <p:sp>
        <p:nvSpPr>
          <p:cNvPr id="20" name="Slide Number Placeholder 11"/>
          <p:cNvSpPr>
            <a:spLocks noGrp="1"/>
          </p:cNvSpPr>
          <p:nvPr>
            <p:ph type="sldNum" sz="quarter" idx="4"/>
          </p:nvPr>
        </p:nvSpPr>
        <p:spPr>
          <a:xfrm>
            <a:off x="11513017" y="6574290"/>
            <a:ext cx="356183" cy="249996"/>
          </a:xfrm>
          <a:prstGeom prst="rect">
            <a:avLst/>
          </a:prstGeom>
        </p:spPr>
        <p:txBody>
          <a:bodyPr vert="horz" lIns="91440" tIns="45720" rIns="91440" bIns="45720"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21" name="TextBox 20"/>
          <p:cNvSpPr txBox="1"/>
          <p:nvPr userDrawn="1"/>
        </p:nvSpPr>
        <p:spPr bwMode="black">
          <a:xfrm>
            <a:off x="324000" y="6622344"/>
            <a:ext cx="3730193" cy="307777"/>
          </a:xfrm>
          <a:prstGeom prst="rect">
            <a:avLst/>
          </a:prstGeom>
          <a:noFill/>
        </p:spPr>
        <p:txBody>
          <a:bodyPr wrap="none" lIns="85730" tIns="0" rIns="0" bIns="0" rtlCol="0">
            <a:spAutoFit/>
          </a:bodyPr>
          <a:lstStyle/>
          <a:p>
            <a:pPr marL="0" marR="0" indent="0" algn="l" defTabSz="1088776" rtl="0" eaLnBrk="1" fontAlgn="auto" latinLnBrk="0" hangingPunct="1">
              <a:lnSpc>
                <a:spcPct val="100000"/>
              </a:lnSpc>
              <a:spcBef>
                <a:spcPts val="0"/>
              </a:spcBef>
              <a:spcAft>
                <a:spcPts val="0"/>
              </a:spcAft>
              <a:buClr>
                <a:schemeClr val="bg1"/>
              </a:buClr>
              <a:buSzTx/>
              <a:buFont typeface="Arial" pitchFamily="34" charset="0"/>
              <a:buNone/>
              <a:tabLst/>
              <a:defRPr/>
            </a:pPr>
            <a:r>
              <a:rPr lang="en-US" sz="1000" dirty="0" smtClean="0">
                <a:solidFill>
                  <a:schemeClr val="tx1">
                    <a:lumMod val="65000"/>
                    <a:lumOff val="35000"/>
                  </a:schemeClr>
                </a:solidFill>
                <a:latin typeface="Arial" charset="0"/>
                <a:ea typeface="Arial" charset="0"/>
                <a:cs typeface="Arial" charset="0"/>
              </a:rPr>
              <a:t>© 2015 SAP SE or an SAP affiliate company. All rights reserved.</a:t>
            </a:r>
          </a:p>
          <a:p>
            <a:pPr marL="0" indent="0" algn="l">
              <a:buClr>
                <a:schemeClr val="bg1"/>
              </a:buClr>
              <a:buFont typeface="Arial" pitchFamily="34" charset="0"/>
              <a:buNone/>
              <a:tabLst/>
            </a:pPr>
            <a:r>
              <a:rPr lang="en-US" sz="1000" noProof="0" dirty="0" smtClean="0">
                <a:solidFill>
                  <a:schemeClr val="bg1"/>
                </a:solidFill>
              </a:rPr>
              <a:t>.</a:t>
            </a:r>
          </a:p>
        </p:txBody>
      </p:sp>
      <p:sp>
        <p:nvSpPr>
          <p:cNvPr id="22" name="Text Placeholder 21"/>
          <p:cNvSpPr>
            <a:spLocks noGrp="1"/>
          </p:cNvSpPr>
          <p:nvPr>
            <p:ph type="body" sz="quarter" idx="15" hasCustomPrompt="1"/>
          </p:nvPr>
        </p:nvSpPr>
        <p:spPr>
          <a:xfrm rot="21174480">
            <a:off x="4097286" y="3219742"/>
            <a:ext cx="3801187" cy="933629"/>
          </a:xfrm>
          <a:solidFill>
            <a:schemeClr val="bg1">
              <a:lumMod val="95000"/>
              <a:alpha val="80000"/>
            </a:schemeClr>
          </a:solidFill>
        </p:spPr>
        <p:txBody>
          <a:bodyPr/>
          <a:lstStyle>
            <a:lvl1pPr marL="0" indent="0">
              <a:buNone/>
              <a:defRPr sz="1500" baseline="0">
                <a:solidFill>
                  <a:schemeClr val="bg2">
                    <a:lumMod val="25000"/>
                  </a:schemeClr>
                </a:solidFill>
                <a:latin typeface="Arial" panose="020B0604020202020204" pitchFamily="34" charset="0"/>
                <a:cs typeface="Arial" panose="020B0604020202020204" pitchFamily="34" charset="0"/>
              </a:defRPr>
            </a:lvl1pPr>
          </a:lstStyle>
          <a:p>
            <a:pPr lvl="0"/>
            <a:r>
              <a:rPr lang="de-DE" dirty="0" err="1" smtClean="0"/>
              <a:t>Please</a:t>
            </a:r>
            <a:r>
              <a:rPr lang="de-DE" dirty="0" smtClean="0"/>
              <a:t> </a:t>
            </a:r>
            <a:r>
              <a:rPr lang="de-DE" dirty="0" err="1" smtClean="0"/>
              <a:t>set</a:t>
            </a:r>
            <a:r>
              <a:rPr lang="de-DE" dirty="0" smtClean="0"/>
              <a:t> </a:t>
            </a:r>
            <a:r>
              <a:rPr lang="de-DE" dirty="0" err="1" smtClean="0"/>
              <a:t>license-free</a:t>
            </a:r>
            <a:r>
              <a:rPr lang="de-DE" dirty="0" smtClean="0"/>
              <a:t> </a:t>
            </a:r>
            <a:r>
              <a:rPr lang="de-DE" dirty="0" err="1" smtClean="0"/>
              <a:t>picture</a:t>
            </a:r>
            <a:r>
              <a:rPr lang="de-DE" dirty="0" smtClean="0"/>
              <a:t> </a:t>
            </a:r>
            <a:r>
              <a:rPr lang="de-DE" dirty="0" err="1" smtClean="0"/>
              <a:t>as</a:t>
            </a:r>
            <a:r>
              <a:rPr lang="de-DE" dirty="0" smtClean="0"/>
              <a:t> </a:t>
            </a:r>
            <a:r>
              <a:rPr lang="de-DE" dirty="0" err="1" smtClean="0"/>
              <a:t>background</a:t>
            </a:r>
            <a:r>
              <a:rPr lang="de-DE" dirty="0" smtClean="0"/>
              <a:t> (e.g. https://unsplash.com/ , http://www.sitebuilderreport.com/stock-up , http://imagedirectory.wdf.sap.corp:6085/)</a:t>
            </a:r>
          </a:p>
        </p:txBody>
      </p:sp>
      <p:sp>
        <p:nvSpPr>
          <p:cNvPr id="11" name="Title 1"/>
          <p:cNvSpPr>
            <a:spLocks noGrp="1"/>
          </p:cNvSpPr>
          <p:nvPr>
            <p:ph type="title" hasCustomPrompt="1"/>
          </p:nvPr>
        </p:nvSpPr>
        <p:spPr bwMode="gray">
          <a:xfrm>
            <a:off x="334737" y="424543"/>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This is for slides with pictures</a:t>
            </a:r>
            <a:endParaRPr lang="en-US" dirty="0"/>
          </a:p>
        </p:txBody>
      </p:sp>
      <p:sp>
        <p:nvSpPr>
          <p:cNvPr id="12" name="Text Placeholder 3"/>
          <p:cNvSpPr>
            <a:spLocks noGrp="1"/>
          </p:cNvSpPr>
          <p:nvPr>
            <p:ph type="body" sz="quarter" idx="13" hasCustomPrompt="1"/>
          </p:nvPr>
        </p:nvSpPr>
        <p:spPr>
          <a:xfrm>
            <a:off x="346013" y="938893"/>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48935951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0505343" y="6569535"/>
            <a:ext cx="1007674" cy="259506"/>
          </a:xfrm>
          <a:prstGeom prst="rect">
            <a:avLst/>
          </a:prstGeom>
        </p:spPr>
        <p:txBody>
          <a:bodyPr vert="horz" lIns="91440" tIns="45720" rIns="91440" bIns="45720" rtlCol="0" anchor="ctr"/>
          <a:lstStyle>
            <a:lvl1pPr marL="0" algn="r" defTabSz="1088776"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Customer</a:t>
            </a:r>
            <a:endParaRPr lang="de-DE" dirty="0"/>
          </a:p>
        </p:txBody>
      </p:sp>
      <p:sp>
        <p:nvSpPr>
          <p:cNvPr id="8" name="Slide Number Placeholder 11"/>
          <p:cNvSpPr>
            <a:spLocks noGrp="1"/>
          </p:cNvSpPr>
          <p:nvPr>
            <p:ph type="sldNum" sz="quarter" idx="4"/>
          </p:nvPr>
        </p:nvSpPr>
        <p:spPr>
          <a:xfrm>
            <a:off x="11513017" y="6574290"/>
            <a:ext cx="356183" cy="249996"/>
          </a:xfrm>
          <a:prstGeom prst="rect">
            <a:avLst/>
          </a:prstGeom>
        </p:spPr>
        <p:txBody>
          <a:bodyPr vert="horz" lIns="91440" tIns="45720" rIns="91440" bIns="45720"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6" name="Title 1"/>
          <p:cNvSpPr>
            <a:spLocks noGrp="1"/>
          </p:cNvSpPr>
          <p:nvPr>
            <p:ph type="title" hasCustomPrompt="1"/>
          </p:nvPr>
        </p:nvSpPr>
        <p:spPr bwMode="gray">
          <a:xfrm>
            <a:off x="334737" y="424543"/>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Short Slide Title</a:t>
            </a:r>
            <a:endParaRPr lang="en-US" dirty="0"/>
          </a:p>
        </p:txBody>
      </p:sp>
      <p:sp>
        <p:nvSpPr>
          <p:cNvPr id="7" name="Text Placeholder 3"/>
          <p:cNvSpPr>
            <a:spLocks noGrp="1"/>
          </p:cNvSpPr>
          <p:nvPr>
            <p:ph type="body" sz="quarter" idx="13" hasCustomPrompt="1"/>
          </p:nvPr>
        </p:nvSpPr>
        <p:spPr>
          <a:xfrm>
            <a:off x="346013" y="938893"/>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134127337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Title Placeholder 1"/>
          <p:cNvSpPr>
            <a:spLocks noGrp="1"/>
          </p:cNvSpPr>
          <p:nvPr>
            <p:ph type="title"/>
          </p:nvPr>
        </p:nvSpPr>
        <p:spPr bwMode="gray">
          <a:xfrm>
            <a:off x="324000" y="323173"/>
            <a:ext cx="11545200" cy="756175"/>
          </a:xfrm>
          <a:prstGeom prst="rect">
            <a:avLst/>
          </a:prstGeom>
        </p:spPr>
        <p:txBody>
          <a:bodyPr vert="horz" lIns="0" tIns="0" rIns="0" bIns="0" rtlCol="0" anchor="ctr" anchorCtr="0">
            <a:noAutofit/>
          </a:bodyPr>
          <a:lstStyle/>
          <a:p>
            <a:r>
              <a:rPr lang="en-US" dirty="0" smtClean="0"/>
              <a:t>Short Slide Title</a:t>
            </a:r>
            <a:endParaRPr lang="en-US" sz="4001" b="1" dirty="0">
              <a:solidFill>
                <a:schemeClr val="bg2">
                  <a:lumMod val="25000"/>
                </a:schemeClr>
              </a:solidFill>
              <a:latin typeface="Arial" charset="0"/>
              <a:ea typeface="Arial" charset="0"/>
              <a:cs typeface="Arial" charset="0"/>
            </a:endParaRPr>
          </a:p>
        </p:txBody>
      </p:sp>
      <p:sp>
        <p:nvSpPr>
          <p:cNvPr id="22" name="Text Placeholder 2"/>
          <p:cNvSpPr>
            <a:spLocks noGrp="1"/>
          </p:cNvSpPr>
          <p:nvPr>
            <p:ph type="body" idx="1"/>
          </p:nvPr>
        </p:nvSpPr>
        <p:spPr bwMode="gray">
          <a:xfrm>
            <a:off x="389312" y="1963357"/>
            <a:ext cx="11479888" cy="4119764"/>
          </a:xfrm>
          <a:prstGeom prst="rect">
            <a:avLst/>
          </a:prstGeom>
        </p:spPr>
        <p:txBody>
          <a:bodyPr vert="horz" lIns="0" tIns="0" rIns="0" bIns="0" rtlCol="0">
            <a:noAutofit/>
          </a:bodyPr>
          <a:lstStyle/>
          <a:p>
            <a:pPr marL="0" marR="0" lvl="0" indent="0" algn="l" defTabSz="1088776" rtl="0" eaLnBrk="1" fontAlgn="auto" latinLnBrk="0" hangingPunct="1">
              <a:lnSpc>
                <a:spcPct val="100000"/>
              </a:lnSpc>
              <a:spcBef>
                <a:spcPts val="400"/>
              </a:spcBef>
              <a:spcAft>
                <a:spcPts val="0"/>
              </a:spcAft>
              <a:buClr>
                <a:srgbClr val="CCCCCC">
                  <a:lumMod val="25000"/>
                </a:srgb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First Level</a:t>
            </a:r>
          </a:p>
          <a:p>
            <a:pPr marL="0" marR="0" lvl="0" indent="0" algn="l" defTabSz="1088776" rtl="0" eaLnBrk="1" fontAlgn="auto" latinLnBrk="0" hangingPunct="1">
              <a:lnSpc>
                <a:spcPct val="100000"/>
              </a:lnSpc>
              <a:spcBef>
                <a:spcPts val="400"/>
              </a:spcBef>
              <a:spcAft>
                <a:spcPts val="0"/>
              </a:spcAft>
              <a:buClr>
                <a:srgbClr val="CCCCCC">
                  <a:lumMod val="25000"/>
                </a:srgbClr>
              </a:buClr>
              <a:buSzPct val="80000"/>
              <a:buFontTx/>
              <a:buNone/>
              <a:tabLst/>
              <a:defRPr/>
            </a:pPr>
            <a:r>
              <a:rPr kumimoji="0" lang="en-US" sz="16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Second Level</a:t>
            </a:r>
          </a:p>
          <a:p>
            <a:pPr marL="285807" marR="0" lvl="0" indent="-285807" algn="l" defTabSz="1088776" rtl="0" eaLnBrk="1" fontAlgn="auto" latinLnBrk="0" hangingPunct="1">
              <a:lnSpc>
                <a:spcPct val="100000"/>
              </a:lnSpc>
              <a:spcBef>
                <a:spcPts val="400"/>
              </a:spcBef>
              <a:spcAft>
                <a:spcPts val="0"/>
              </a:spcAft>
              <a:buClr>
                <a:srgbClr val="CCCCCC">
                  <a:lumMod val="25000"/>
                </a:srgbClr>
              </a:buClr>
              <a:buSzPct val="80000"/>
              <a:buFont typeface="Arial" charset="0"/>
              <a:buChar char="•"/>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Third Level</a:t>
            </a:r>
          </a:p>
        </p:txBody>
      </p:sp>
      <p:sp>
        <p:nvSpPr>
          <p:cNvPr id="23" name="Rectangle 22"/>
          <p:cNvSpPr/>
          <p:nvPr userDrawn="1"/>
        </p:nvSpPr>
        <p:spPr bwMode="gray">
          <a:xfrm>
            <a:off x="324000" y="0"/>
            <a:ext cx="11545200" cy="162038"/>
          </a:xfrm>
          <a:prstGeom prst="rect">
            <a:avLst/>
          </a:prstGeom>
          <a:solidFill>
            <a:srgbClr val="037CC2"/>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24" name="Straight Connector 23"/>
          <p:cNvCxnSpPr/>
          <p:nvPr userDrawn="1"/>
        </p:nvCxnSpPr>
        <p:spPr>
          <a:xfrm>
            <a:off x="324000" y="1231485"/>
            <a:ext cx="11545200" cy="0"/>
          </a:xfrm>
          <a:prstGeom prst="line">
            <a:avLst/>
          </a:prstGeom>
          <a:ln w="6350">
            <a:solidFill>
              <a:srgbClr val="037CC2"/>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userDrawn="1"/>
        </p:nvSpPr>
        <p:spPr bwMode="black">
          <a:xfrm>
            <a:off x="324000" y="6622344"/>
            <a:ext cx="3730193" cy="307777"/>
          </a:xfrm>
          <a:prstGeom prst="rect">
            <a:avLst/>
          </a:prstGeom>
          <a:noFill/>
        </p:spPr>
        <p:txBody>
          <a:bodyPr wrap="none" lIns="85730" tIns="0" rIns="0" bIns="0" rtlCol="0">
            <a:spAutoFit/>
          </a:bodyPr>
          <a:lstStyle/>
          <a:p>
            <a:pPr marL="0" marR="0" indent="0" algn="l" defTabSz="1088776" rtl="0" eaLnBrk="1" fontAlgn="auto" latinLnBrk="0" hangingPunct="1">
              <a:lnSpc>
                <a:spcPct val="100000"/>
              </a:lnSpc>
              <a:spcBef>
                <a:spcPts val="0"/>
              </a:spcBef>
              <a:spcAft>
                <a:spcPts val="0"/>
              </a:spcAft>
              <a:buClr>
                <a:schemeClr val="bg1"/>
              </a:buClr>
              <a:buSzTx/>
              <a:buFont typeface="Arial" pitchFamily="34" charset="0"/>
              <a:buNone/>
              <a:tabLst/>
              <a:defRPr/>
            </a:pPr>
            <a:r>
              <a:rPr lang="en-US" sz="1000" dirty="0" smtClean="0">
                <a:solidFill>
                  <a:schemeClr val="tx1">
                    <a:lumMod val="65000"/>
                    <a:lumOff val="35000"/>
                  </a:schemeClr>
                </a:solidFill>
                <a:latin typeface="Arial" charset="0"/>
                <a:ea typeface="Arial" charset="0"/>
                <a:cs typeface="Arial" charset="0"/>
              </a:rPr>
              <a:t>© 2015 SAP SE or an SAP affiliate company. All rights reserved.</a:t>
            </a:r>
          </a:p>
          <a:p>
            <a:pPr marL="0" indent="0" algn="l">
              <a:buClr>
                <a:schemeClr val="bg1"/>
              </a:buClr>
              <a:buFont typeface="Arial" pitchFamily="34" charset="0"/>
              <a:buNone/>
              <a:tabLst/>
            </a:pPr>
            <a:r>
              <a:rPr lang="en-US" sz="1000" noProof="0" dirty="0" smtClean="0">
                <a:solidFill>
                  <a:schemeClr val="bg1"/>
                </a:solidFill>
              </a:rPr>
              <a:t>.</a:t>
            </a:r>
          </a:p>
        </p:txBody>
      </p:sp>
      <p:sp>
        <p:nvSpPr>
          <p:cNvPr id="26" name="Footer Placeholder 4"/>
          <p:cNvSpPr>
            <a:spLocks noGrp="1"/>
          </p:cNvSpPr>
          <p:nvPr>
            <p:ph type="ftr" sz="quarter" idx="3"/>
          </p:nvPr>
        </p:nvSpPr>
        <p:spPr>
          <a:xfrm>
            <a:off x="10505343" y="6569535"/>
            <a:ext cx="1007674" cy="259506"/>
          </a:xfrm>
          <a:prstGeom prst="rect">
            <a:avLst/>
          </a:prstGeom>
        </p:spPr>
        <p:txBody>
          <a:bodyPr vert="horz" lIns="91440" tIns="45720" rIns="91440" bIns="45720" rtlCol="0" anchor="ctr"/>
          <a:lstStyle>
            <a:lvl1pPr marL="0" algn="r" defTabSz="1088776"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Customer</a:t>
            </a:r>
            <a:endParaRPr lang="de-DE" dirty="0"/>
          </a:p>
        </p:txBody>
      </p:sp>
      <p:sp>
        <p:nvSpPr>
          <p:cNvPr id="27" name="Slide Number Placeholder 11"/>
          <p:cNvSpPr>
            <a:spLocks noGrp="1"/>
          </p:cNvSpPr>
          <p:nvPr>
            <p:ph type="sldNum" sz="quarter" idx="4"/>
          </p:nvPr>
        </p:nvSpPr>
        <p:spPr>
          <a:xfrm>
            <a:off x="11513017" y="6574290"/>
            <a:ext cx="356183" cy="249996"/>
          </a:xfrm>
          <a:prstGeom prst="rect">
            <a:avLst/>
          </a:prstGeom>
        </p:spPr>
        <p:txBody>
          <a:bodyPr vert="horz" lIns="91440" tIns="45720" rIns="91440" bIns="45720"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4" name="Information_Classification"/>
          <p:cNvSpPr txBox="1"/>
          <p:nvPr userDrawn="1"/>
        </p:nvSpPr>
        <p:spPr bwMode="gray">
          <a:xfrm>
            <a:off x="7669874" y="6620293"/>
            <a:ext cx="1905000" cy="152400"/>
          </a:xfrm>
          <a:prstGeom prst="rect">
            <a:avLst/>
          </a:prstGeom>
        </p:spPr>
        <p:txBody>
          <a:bodyPr vert="horz" lIns="0" tIns="0" rIns="0" bIns="0" rtlCol="0">
            <a:noAutofit/>
          </a:bodyPr>
          <a:lstStyle/>
          <a:p>
            <a:pPr marL="0" marR="0" indent="0" algn="l" defTabSz="1088776"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smtClean="0">
                <a:ln>
                  <a:noFill/>
                </a:ln>
                <a:solidFill>
                  <a:srgbClr val="FFFFFF"/>
                </a:solidFill>
                <a:effectLst/>
                <a:uLnTx/>
                <a:uFillTx/>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rPr>
              <a:t>Internal</a:t>
            </a:r>
          </a:p>
        </p:txBody>
      </p:sp>
    </p:spTree>
    <p:extLst>
      <p:ext uri="{BB962C8B-B14F-4D97-AF65-F5344CB8AC3E}">
        <p14:creationId xmlns:p14="http://schemas.microsoft.com/office/powerpoint/2010/main" val="67352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8" r:id="rId5"/>
    <p:sldLayoutId id="2147483659" r:id="rId6"/>
    <p:sldLayoutId id="2147483660" r:id="rId7"/>
    <p:sldLayoutId id="2147483653" r:id="rId8"/>
    <p:sldLayoutId id="2147483655" r:id="rId9"/>
    <p:sldLayoutId id="2147483656" r:id="rId10"/>
    <p:sldLayoutId id="2147483657"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802" r:id="rId20"/>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000" b="1" kern="1200">
          <a:solidFill>
            <a:schemeClr val="tx1"/>
          </a:solidFill>
          <a:latin typeface="Arial" panose="020B0604020202020204" pitchFamily="34" charset="0"/>
          <a:ea typeface="+mj-ea"/>
          <a:cs typeface="Arial" panose="020B0604020202020204" pitchFamily="34" charset="0"/>
        </a:defRPr>
      </a:lvl1pPr>
    </p:titleStyle>
    <p:bodyStyle>
      <a:lvl1pPr marL="285807" marR="0" indent="-285807" algn="l" defTabSz="1088776" rtl="0" eaLnBrk="1" fontAlgn="auto" latinLnBrk="0" hangingPunct="1">
        <a:lnSpc>
          <a:spcPct val="100000"/>
        </a:lnSpc>
        <a:spcBef>
          <a:spcPts val="400"/>
        </a:spcBef>
        <a:spcAft>
          <a:spcPts val="0"/>
        </a:spcAft>
        <a:buClr>
          <a:srgbClr val="CCCCCC">
            <a:lumMod val="25000"/>
          </a:srgbClr>
        </a:buClr>
        <a:buSzPct val="80000"/>
        <a:buFont typeface="Arial" charset="0"/>
        <a:buChar char="•"/>
        <a:tabLst/>
        <a:defRPr sz="2000" b="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3917" y="324000"/>
            <a:ext cx="11542194" cy="756000"/>
          </a:xfrm>
          <a:prstGeom prst="rect">
            <a:avLst/>
          </a:prstGeom>
        </p:spPr>
        <p:txBody>
          <a:bodyPr vert="horz" lIns="0" tIns="0" rIns="0" bIns="0" rtlCol="0" anchor="ctr" anchorCtr="0">
            <a:noAutofit/>
          </a:bodyPr>
          <a:lstStyle/>
          <a:p>
            <a:r>
              <a:rPr lang="en-US" sz="3999" b="1" dirty="0" smtClean="0">
                <a:solidFill>
                  <a:schemeClr val="bg2">
                    <a:lumMod val="25000"/>
                  </a:schemeClr>
                </a:solidFill>
                <a:latin typeface="Arial" charset="0"/>
                <a:ea typeface="Arial" charset="0"/>
                <a:cs typeface="Arial" charset="0"/>
              </a:rPr>
              <a:t>Short Slide Title</a:t>
            </a:r>
            <a:endParaRPr lang="en-US" sz="3999" b="1" dirty="0">
              <a:solidFill>
                <a:schemeClr val="bg2">
                  <a:lumMod val="25000"/>
                </a:schemeClr>
              </a:solidFill>
              <a:latin typeface="Arial" charset="0"/>
              <a:ea typeface="Arial" charset="0"/>
              <a:cs typeface="Arial" charset="0"/>
            </a:endParaRPr>
          </a:p>
        </p:txBody>
      </p:sp>
      <p:sp>
        <p:nvSpPr>
          <p:cNvPr id="3" name="Text Placeholder 2"/>
          <p:cNvSpPr>
            <a:spLocks noGrp="1"/>
          </p:cNvSpPr>
          <p:nvPr>
            <p:ph type="body" idx="1"/>
          </p:nvPr>
        </p:nvSpPr>
        <p:spPr bwMode="gray">
          <a:xfrm>
            <a:off x="389211" y="1962903"/>
            <a:ext cx="11476898" cy="4118810"/>
          </a:xfrm>
          <a:prstGeom prst="rect">
            <a:avLst/>
          </a:prstGeom>
        </p:spPr>
        <p:txBody>
          <a:bodyPr vert="horz" lIns="0" tIns="0" rIns="0" bIns="0" rtlCol="0">
            <a:noAutofit/>
          </a:body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33" name="Rectangle 32"/>
          <p:cNvSpPr/>
          <p:nvPr/>
        </p:nvSpPr>
        <p:spPr bwMode="gray">
          <a:xfrm>
            <a:off x="323917" y="0"/>
            <a:ext cx="11542194" cy="162000"/>
          </a:xfrm>
          <a:prstGeom prst="rect">
            <a:avLst/>
          </a:prstGeom>
          <a:solidFill>
            <a:schemeClr val="tx2"/>
          </a:solidFill>
          <a:ln w="9525" algn="ctr">
            <a:noFill/>
            <a:miter lim="800000"/>
            <a:headEnd/>
            <a:tailEnd/>
          </a:ln>
        </p:spPr>
        <p:txBody>
          <a:bodyPr lIns="107095" tIns="85675" rIns="107095" bIns="85675" rtlCol="0" anchor="ctr"/>
          <a:lstStyle/>
          <a:p>
            <a:pPr algn="ctr" defTabSz="1088047" fontAlgn="base">
              <a:spcBef>
                <a:spcPct val="50000"/>
              </a:spcBef>
              <a:spcAft>
                <a:spcPct val="0"/>
              </a:spcAft>
              <a:buClr>
                <a:srgbClr val="F0AB00"/>
              </a:buClr>
              <a:buSzPct val="80000"/>
            </a:pPr>
            <a:endParaRPr lang="en-US" sz="1899" kern="0" dirty="0" err="1" smtClean="0">
              <a:solidFill>
                <a:srgbClr val="000000"/>
              </a:solidFill>
              <a:ea typeface="Arial Unicode MS" pitchFamily="34" charset="-128"/>
              <a:cs typeface="Arial Unicode MS" pitchFamily="34" charset="-128"/>
            </a:endParaRPr>
          </a:p>
        </p:txBody>
      </p:sp>
      <p:cxnSp>
        <p:nvCxnSpPr>
          <p:cNvPr id="8" name="Straight Connector 7"/>
          <p:cNvCxnSpPr/>
          <p:nvPr/>
        </p:nvCxnSpPr>
        <p:spPr>
          <a:xfrm>
            <a:off x="323917" y="1231200"/>
            <a:ext cx="11542194"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bwMode="black">
          <a:xfrm>
            <a:off x="323916" y="6620812"/>
            <a:ext cx="3727654" cy="307706"/>
          </a:xfrm>
          <a:prstGeom prst="rect">
            <a:avLst/>
          </a:prstGeom>
          <a:noFill/>
        </p:spPr>
        <p:txBody>
          <a:bodyPr wrap="none" lIns="85675" tIns="0" rIns="0" bIns="0" rtlCol="0">
            <a:spAutoFit/>
          </a:bodyPr>
          <a:lstStyle/>
          <a:p>
            <a:pPr defTabSz="1088047">
              <a:buClr>
                <a:srgbClr val="FFFFFF"/>
              </a:buClr>
              <a:buFont typeface="Arial" pitchFamily="34" charset="0"/>
              <a:buNone/>
              <a:defRPr/>
            </a:pPr>
            <a:r>
              <a:rPr lang="en-US" sz="1000" dirty="0" smtClean="0">
                <a:solidFill>
                  <a:srgbClr val="000000">
                    <a:lumMod val="65000"/>
                    <a:lumOff val="35000"/>
                  </a:srgbClr>
                </a:solidFill>
                <a:ea typeface="Arial" charset="0"/>
                <a:cs typeface="Arial" charset="0"/>
              </a:rPr>
              <a:t>© 2015 SAP SE or an SAP affiliate company. All rights reserved.</a:t>
            </a:r>
          </a:p>
          <a:p>
            <a:pPr defTabSz="1088047">
              <a:buClr>
                <a:srgbClr val="FFFFFF"/>
              </a:buClr>
              <a:buFont typeface="Arial" pitchFamily="34" charset="0"/>
              <a:buNone/>
            </a:pPr>
            <a:r>
              <a:rPr lang="en-US" sz="1000" dirty="0" smtClean="0">
                <a:solidFill>
                  <a:srgbClr val="FFFFFF"/>
                </a:solidFill>
              </a:rPr>
              <a:t>.</a:t>
            </a:r>
          </a:p>
        </p:txBody>
      </p:sp>
      <p:sp>
        <p:nvSpPr>
          <p:cNvPr id="5"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12"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pPr defTabSz="1088047"/>
            <a:fld id="{52D116E8-C1B7-4800-ACA1-0CD42BEC2FD7}" type="slidenum">
              <a:rPr lang="en-US" sz="1000" smtClean="0">
                <a:solidFill>
                  <a:srgbClr val="CCCCCC">
                    <a:lumMod val="25000"/>
                  </a:srgbClr>
                </a:solidFill>
              </a:rPr>
              <a:pPr defTabSz="1088047"/>
              <a:t>‹#›</a:t>
            </a:fld>
            <a:endParaRPr lang="de-DE" dirty="0">
              <a:solidFill>
                <a:srgbClr val="000000">
                  <a:tint val="75000"/>
                </a:srgbClr>
              </a:solidFill>
            </a:endParaRPr>
          </a:p>
        </p:txBody>
      </p:sp>
    </p:spTree>
    <p:extLst>
      <p:ext uri="{BB962C8B-B14F-4D97-AF65-F5344CB8AC3E}">
        <p14:creationId xmlns:p14="http://schemas.microsoft.com/office/powerpoint/2010/main" val="286883569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803" r:id="rId21"/>
  </p:sldLayoutIdLst>
  <p:timing>
    <p:tnLst>
      <p:par>
        <p:cTn id="1" dur="indefinite" restart="never" nodeType="tmRoot"/>
      </p:par>
    </p:tnLst>
  </p:timing>
  <p:hf hdr="0" dt="0"/>
  <p:txStyles>
    <p:titleStyle>
      <a:lvl1pPr marL="0" indent="0" algn="l" defTabSz="1088047" rtl="0" eaLnBrk="1" latinLnBrk="0" hangingPunct="1">
        <a:spcBef>
          <a:spcPts val="400"/>
        </a:spcBef>
        <a:buClr>
          <a:schemeClr val="bg2">
            <a:lumMod val="25000"/>
          </a:schemeClr>
        </a:buClr>
        <a:buSzPct val="80000"/>
        <a:buFontTx/>
        <a:buNone/>
        <a:defRPr lang="en-US" sz="3999" b="1" kern="1200" dirty="0">
          <a:solidFill>
            <a:schemeClr val="bg2">
              <a:lumMod val="25000"/>
            </a:schemeClr>
          </a:solidFill>
          <a:latin typeface="Arial" charset="0"/>
          <a:ea typeface="+mj-ea"/>
          <a:cs typeface="Arial" charset="0"/>
        </a:defRPr>
      </a:lvl1pPr>
    </p:titleStyle>
    <p:bodyStyle>
      <a:lvl1pPr marL="285721" indent="-285721" algn="l" defTabSz="1088047"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047"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880" indent="-179880" algn="l" defTabSz="1088047"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759" indent="-179880" algn="l" defTabSz="1088047"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639" indent="-179880" algn="l" defTabSz="1088047"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2130"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154"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178"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201"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047" rtl="0" eaLnBrk="1" latinLnBrk="0" hangingPunct="1">
        <a:defRPr sz="2099" kern="1200">
          <a:solidFill>
            <a:schemeClr val="tx1"/>
          </a:solidFill>
          <a:latin typeface="+mn-lt"/>
          <a:ea typeface="+mn-ea"/>
          <a:cs typeface="+mn-cs"/>
        </a:defRPr>
      </a:lvl1pPr>
      <a:lvl2pPr marL="544025" algn="l" defTabSz="1088047" rtl="0" eaLnBrk="1" latinLnBrk="0" hangingPunct="1">
        <a:defRPr sz="2099" kern="1200">
          <a:solidFill>
            <a:schemeClr val="tx1"/>
          </a:solidFill>
          <a:latin typeface="+mn-lt"/>
          <a:ea typeface="+mn-ea"/>
          <a:cs typeface="+mn-cs"/>
        </a:defRPr>
      </a:lvl2pPr>
      <a:lvl3pPr marL="1088047" algn="l" defTabSz="1088047" rtl="0" eaLnBrk="1" latinLnBrk="0" hangingPunct="1">
        <a:defRPr sz="2099" kern="1200">
          <a:solidFill>
            <a:schemeClr val="tx1"/>
          </a:solidFill>
          <a:latin typeface="+mn-lt"/>
          <a:ea typeface="+mn-ea"/>
          <a:cs typeface="+mn-cs"/>
        </a:defRPr>
      </a:lvl3pPr>
      <a:lvl4pPr marL="1632070" algn="l" defTabSz="1088047" rtl="0" eaLnBrk="1" latinLnBrk="0" hangingPunct="1">
        <a:defRPr sz="2099" kern="1200">
          <a:solidFill>
            <a:schemeClr val="tx1"/>
          </a:solidFill>
          <a:latin typeface="+mn-lt"/>
          <a:ea typeface="+mn-ea"/>
          <a:cs typeface="+mn-cs"/>
        </a:defRPr>
      </a:lvl4pPr>
      <a:lvl5pPr marL="2176094" algn="l" defTabSz="1088047" rtl="0" eaLnBrk="1" latinLnBrk="0" hangingPunct="1">
        <a:defRPr sz="2099" kern="1200">
          <a:solidFill>
            <a:schemeClr val="tx1"/>
          </a:solidFill>
          <a:latin typeface="+mn-lt"/>
          <a:ea typeface="+mn-ea"/>
          <a:cs typeface="+mn-cs"/>
        </a:defRPr>
      </a:lvl5pPr>
      <a:lvl6pPr marL="2720119" algn="l" defTabSz="1088047" rtl="0" eaLnBrk="1" latinLnBrk="0" hangingPunct="1">
        <a:defRPr sz="2099" kern="1200">
          <a:solidFill>
            <a:schemeClr val="tx1"/>
          </a:solidFill>
          <a:latin typeface="+mn-lt"/>
          <a:ea typeface="+mn-ea"/>
          <a:cs typeface="+mn-cs"/>
        </a:defRPr>
      </a:lvl6pPr>
      <a:lvl7pPr marL="3264142" algn="l" defTabSz="1088047" rtl="0" eaLnBrk="1" latinLnBrk="0" hangingPunct="1">
        <a:defRPr sz="2099" kern="1200">
          <a:solidFill>
            <a:schemeClr val="tx1"/>
          </a:solidFill>
          <a:latin typeface="+mn-lt"/>
          <a:ea typeface="+mn-ea"/>
          <a:cs typeface="+mn-cs"/>
        </a:defRPr>
      </a:lvl7pPr>
      <a:lvl8pPr marL="3808166" algn="l" defTabSz="1088047" rtl="0" eaLnBrk="1" latinLnBrk="0" hangingPunct="1">
        <a:defRPr sz="2099" kern="1200">
          <a:solidFill>
            <a:schemeClr val="tx1"/>
          </a:solidFill>
          <a:latin typeface="+mn-lt"/>
          <a:ea typeface="+mn-ea"/>
          <a:cs typeface="+mn-cs"/>
        </a:defRPr>
      </a:lvl8pPr>
      <a:lvl9pPr marL="4352191" algn="l" defTabSz="1088047" rtl="0" eaLnBrk="1" latinLnBrk="0" hangingPunct="1">
        <a:defRPr sz="20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slideLayout" Target="../slideLayouts/slideLayout20.xml"/><Relationship Id="rId7" Type="http://schemas.openxmlformats.org/officeDocument/2006/relationships/oleObject" Target="../embeddings/oleObject3.bin"/><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41.xml"/><Relationship Id="rId5" Type="http://schemas.openxmlformats.org/officeDocument/2006/relationships/image" Target="../media/image18.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1.xml"/><Relationship Id="rId4" Type="http://schemas.openxmlformats.org/officeDocument/2006/relationships/hyperlink" Target="http://blogs.microsoft.com/next/2015/05/28/picture-this-microsoft-research-project-can-interpret-caption-photo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31" name="think-cell Slide" r:id="rId5" imgW="360" imgH="360" progId="TCLayout.ActiveDocument.1">
                  <p:embed/>
                </p:oleObj>
              </mc:Choice>
              <mc:Fallback>
                <p:oleObj name="think-cell Slide" r:id="rId5" imgW="360" imgH="36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9" name="Object 8" hidden="1"/>
          <p:cNvGraphicFramePr>
            <a:graphicFrameLocks noChangeAspect="1"/>
          </p:cNvGraphicFramePr>
          <p:nvPr>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32" name="think-cell Slide" r:id="rId7" imgW="360" imgH="360" progId="TCLayout.ActiveDocument.1">
                  <p:embed/>
                </p:oleObj>
              </mc:Choice>
              <mc:Fallback>
                <p:oleObj name="think-cell Slide" r:id="rId7" imgW="360" imgH="36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7" name="Object 6" hidden="1"/>
          <p:cNvGraphicFramePr>
            <a:graphicFrameLocks noChangeAspect="1"/>
          </p:cNvGraphicFramePr>
          <p:nvPr>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33" name="think-cell Slide" r:id="rId8" imgW="360" imgH="360" progId="TCLayout.ActiveDocument.1">
                  <p:embed/>
                </p:oleObj>
              </mc:Choice>
              <mc:Fallback>
                <p:oleObj name="think-cell Slide" r:id="rId8" imgW="360" imgH="36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 Placeholder 2"/>
          <p:cNvSpPr>
            <a:spLocks noGrp="1"/>
          </p:cNvSpPr>
          <p:nvPr>
            <p:ph type="body" sz="quarter" idx="10"/>
          </p:nvPr>
        </p:nvSpPr>
        <p:spPr>
          <a:xfrm>
            <a:off x="451013" y="2219259"/>
            <a:ext cx="5988864" cy="451019"/>
          </a:xfrm>
        </p:spPr>
        <p:txBody>
          <a:bodyPr/>
          <a:lstStyle/>
          <a:p>
            <a:r>
              <a:rPr lang="de-DE" sz="2800" dirty="0" smtClean="0"/>
              <a:t>Machine Learning Basics</a:t>
            </a:r>
          </a:p>
        </p:txBody>
      </p:sp>
      <p:sp>
        <p:nvSpPr>
          <p:cNvPr id="4" name="Text Placeholder 3"/>
          <p:cNvSpPr>
            <a:spLocks noGrp="1"/>
          </p:cNvSpPr>
          <p:nvPr>
            <p:ph type="body" sz="quarter" idx="14"/>
          </p:nvPr>
        </p:nvSpPr>
        <p:spPr>
          <a:xfrm>
            <a:off x="451674" y="3013355"/>
            <a:ext cx="6423199" cy="1138564"/>
          </a:xfrm>
        </p:spPr>
        <p:txBody>
          <a:bodyPr/>
          <a:lstStyle/>
          <a:p>
            <a:r>
              <a:rPr lang="de-DE" sz="1900" dirty="0" smtClean="0"/>
              <a:t>Daniel Dahlmeier</a:t>
            </a:r>
            <a:endParaRPr lang="de-DE" sz="1900" dirty="0"/>
          </a:p>
          <a:p>
            <a:r>
              <a:rPr lang="en-US" sz="1800" dirty="0" smtClean="0"/>
              <a:t>https</a:t>
            </a:r>
            <a:r>
              <a:rPr lang="en-US" sz="1800" dirty="0"/>
              <a:t>://github.wdf.sap.corp/I073941/ml-bootcamp</a:t>
            </a:r>
          </a:p>
          <a:p>
            <a:endParaRPr lang="de-DE" sz="1900" dirty="0"/>
          </a:p>
        </p:txBody>
      </p:sp>
      <p:sp>
        <p:nvSpPr>
          <p:cNvPr id="6" name="Text Placeholder 3"/>
          <p:cNvSpPr txBox="1">
            <a:spLocks/>
          </p:cNvSpPr>
          <p:nvPr/>
        </p:nvSpPr>
        <p:spPr bwMode="gray">
          <a:xfrm>
            <a:off x="451674" y="6540500"/>
            <a:ext cx="6423199" cy="317500"/>
          </a:xfrm>
          <a:prstGeom prst="rect">
            <a:avLst/>
          </a:prstGeom>
        </p:spPr>
        <p:txBody>
          <a:bodyPr vert="horz" lIns="0" tIns="0" rIns="0" bIns="0" rtlCol="0">
            <a:noAutofit/>
          </a:bodyPr>
          <a:lstStyle>
            <a:lvl1pPr marL="0" marR="0" indent="0" algn="l" defTabSz="816337" rtl="0" eaLnBrk="1" fontAlgn="auto" latinLnBrk="0" hangingPunct="1">
              <a:lnSpc>
                <a:spcPct val="150000"/>
              </a:lnSpc>
              <a:spcBef>
                <a:spcPts val="0"/>
              </a:spcBef>
              <a:spcAft>
                <a:spcPts val="0"/>
              </a:spcAft>
              <a:buClrTx/>
              <a:buSzTx/>
              <a:buFontTx/>
              <a:buNone/>
              <a:tabLst/>
              <a:defRPr sz="1499" b="0" kern="1200" baseline="0">
                <a:solidFill>
                  <a:schemeClr val="bg1"/>
                </a:solidFill>
                <a:latin typeface="+mj-lt"/>
                <a:ea typeface="+mn-ea"/>
                <a:cs typeface="+mn-cs"/>
              </a:defRPr>
            </a:lvl1pPr>
            <a:lvl2pPr marL="0" indent="0" algn="l" defTabSz="816337" rtl="0" eaLnBrk="1" latinLnBrk="0" hangingPunct="1">
              <a:spcBef>
                <a:spcPts val="450"/>
              </a:spcBef>
              <a:buClr>
                <a:schemeClr val="accent1"/>
              </a:buClr>
              <a:buSzPct val="80000"/>
              <a:buFont typeface="Wingdings" pitchFamily="2" charset="2"/>
              <a:buNone/>
              <a:defRPr sz="1499" kern="1200">
                <a:solidFill>
                  <a:schemeClr val="tx1"/>
                </a:solidFill>
                <a:latin typeface="+mn-lt"/>
                <a:ea typeface="+mn-ea"/>
                <a:cs typeface="+mn-cs"/>
              </a:defRPr>
            </a:lvl2pPr>
            <a:lvl3pPr marL="134960" indent="-134960" algn="l" defTabSz="816337" rtl="0" eaLnBrk="1" latinLnBrk="0" hangingPunct="1">
              <a:spcBef>
                <a:spcPts val="300"/>
              </a:spcBef>
              <a:buClr>
                <a:schemeClr val="accent1"/>
              </a:buClr>
              <a:buSzPct val="100000"/>
              <a:buFont typeface="Wingdings" pitchFamily="2" charset="2"/>
              <a:buChar char=""/>
              <a:defRPr sz="1349" kern="1200">
                <a:solidFill>
                  <a:schemeClr val="tx1"/>
                </a:solidFill>
                <a:latin typeface="+mn-lt"/>
                <a:ea typeface="+mn-ea"/>
                <a:cs typeface="+mn-cs"/>
              </a:defRPr>
            </a:lvl3pPr>
            <a:lvl4pPr marL="269919" indent="-134960" algn="l" defTabSz="816337" rtl="0" eaLnBrk="1" latinLnBrk="0" hangingPunct="1">
              <a:spcBef>
                <a:spcPts val="300"/>
              </a:spcBef>
              <a:buClr>
                <a:schemeClr val="accent2"/>
              </a:buClr>
              <a:buSzPct val="100000"/>
              <a:buFont typeface="Arial" pitchFamily="34" charset="0"/>
              <a:buChar char="–"/>
              <a:defRPr sz="1125" b="0" kern="1200">
                <a:solidFill>
                  <a:schemeClr val="bg2">
                    <a:lumMod val="25000"/>
                  </a:schemeClr>
                </a:solidFill>
                <a:latin typeface="+mn-lt"/>
                <a:ea typeface="+mn-ea"/>
                <a:cs typeface="+mn-cs"/>
              </a:defRPr>
            </a:lvl4pPr>
            <a:lvl5pPr marL="404879" indent="-134960" algn="l" defTabSz="816337" rtl="0" eaLnBrk="1" latinLnBrk="0" hangingPunct="1">
              <a:spcBef>
                <a:spcPts val="188"/>
              </a:spcBef>
              <a:buClr>
                <a:schemeClr val="accent2"/>
              </a:buClr>
              <a:buSzPct val="100000"/>
              <a:buFont typeface="Courier New" pitchFamily="49" charset="0"/>
              <a:buChar char="o"/>
              <a:defRPr sz="1125" b="0" kern="1200">
                <a:solidFill>
                  <a:schemeClr val="bg2">
                    <a:lumMod val="25000"/>
                  </a:schemeClr>
                </a:solidFill>
                <a:latin typeface="+mn-lt"/>
                <a:ea typeface="+mn-ea"/>
                <a:cs typeface="+mn-cs"/>
              </a:defRPr>
            </a:lvl5pPr>
            <a:lvl6pPr marL="2244927"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6pPr>
            <a:lvl7pPr marL="2653095"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7pPr>
            <a:lvl8pPr marL="3061264"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8pPr>
            <a:lvl9pPr marL="3469433"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9pPr>
          </a:lstStyle>
          <a:p>
            <a:r>
              <a:rPr lang="en-US" sz="1000" dirty="0" smtClean="0">
                <a:solidFill>
                  <a:srgbClr val="FFFFFF"/>
                </a:solidFill>
              </a:rPr>
              <a:t>Image credits: bestfreejpg.com</a:t>
            </a:r>
            <a:endParaRPr lang="en-US" sz="1000" dirty="0">
              <a:solidFill>
                <a:srgbClr val="FFFFFF"/>
              </a:solidFill>
            </a:endParaRPr>
          </a:p>
        </p:txBody>
      </p:sp>
      <p:sp>
        <p:nvSpPr>
          <p:cNvPr id="8" name="Rectangle 7"/>
          <p:cNvSpPr/>
          <p:nvPr/>
        </p:nvSpPr>
        <p:spPr>
          <a:xfrm>
            <a:off x="375474" y="764538"/>
            <a:ext cx="6096000" cy="646331"/>
          </a:xfrm>
          <a:prstGeom prst="rect">
            <a:avLst/>
          </a:prstGeom>
        </p:spPr>
        <p:txBody>
          <a:bodyPr>
            <a:spAutoFit/>
          </a:bodyPr>
          <a:lstStyle/>
          <a:p>
            <a:r>
              <a:rPr lang="en-US" dirty="0" smtClean="0">
                <a:solidFill>
                  <a:srgbClr val="FFFFFF"/>
                </a:solidFill>
              </a:rPr>
              <a:t>ICN MLI</a:t>
            </a:r>
          </a:p>
          <a:p>
            <a:r>
              <a:rPr lang="en-US" dirty="0" smtClean="0">
                <a:solidFill>
                  <a:srgbClr val="FFFFFF"/>
                </a:solidFill>
              </a:rPr>
              <a:t>January 13-15, 2015</a:t>
            </a:r>
            <a:endParaRPr lang="en-US" dirty="0">
              <a:solidFill>
                <a:srgbClr val="FFFFFF"/>
              </a:solidFill>
            </a:endParaRPr>
          </a:p>
        </p:txBody>
      </p:sp>
    </p:spTree>
    <p:extLst>
      <p:ext uri="{BB962C8B-B14F-4D97-AF65-F5344CB8AC3E}">
        <p14:creationId xmlns:p14="http://schemas.microsoft.com/office/powerpoint/2010/main" val="32685862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bwMode="gray">
          <a:xfrm>
            <a:off x="1" y="1690347"/>
            <a:ext cx="11542882" cy="3256021"/>
          </a:xfrm>
          <a:prstGeom prst="rect">
            <a:avLst/>
          </a:prstGeom>
        </p:spPr>
        <p:txBody>
          <a:bodyPr vert="horz" lIns="0" tIns="0" rIns="0" bIns="0" rtlCol="0" anchor="b">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r"/>
            <a:r>
              <a:rPr lang="en-US" sz="5398" dirty="0" smtClean="0"/>
              <a:t>What is the </a:t>
            </a:r>
          </a:p>
          <a:p>
            <a:pPr algn="r"/>
            <a:r>
              <a:rPr lang="en-US" sz="5398" dirty="0" smtClean="0"/>
              <a:t>difference now?</a:t>
            </a:r>
            <a:endParaRPr lang="en-US" sz="1999" dirty="0"/>
          </a:p>
        </p:txBody>
      </p:sp>
      <p:grpSp>
        <p:nvGrpSpPr>
          <p:cNvPr id="6" name="Group 5"/>
          <p:cNvGrpSpPr/>
          <p:nvPr/>
        </p:nvGrpSpPr>
        <p:grpSpPr>
          <a:xfrm>
            <a:off x="805088" y="3014223"/>
            <a:ext cx="2865676" cy="2536345"/>
            <a:chOff x="1937954" y="3662796"/>
            <a:chExt cx="2267132" cy="1954663"/>
          </a:xfrm>
        </p:grpSpPr>
        <p:sp>
          <p:nvSpPr>
            <p:cNvPr id="21" name="Hexagon 20"/>
            <p:cNvSpPr/>
            <p:nvPr/>
          </p:nvSpPr>
          <p:spPr>
            <a:xfrm>
              <a:off x="1937954" y="3662796"/>
              <a:ext cx="2267132" cy="1954663"/>
            </a:xfrm>
            <a:prstGeom prst="hexagon">
              <a:avLst>
                <a:gd name="adj" fmla="val 25000"/>
                <a:gd name="vf" fmla="val 115470"/>
              </a:avLst>
            </a:prstGeom>
            <a:solidFill>
              <a:sysClr val="window" lastClr="FFFFFF"/>
            </a:solidFill>
            <a:ln w="28575" cap="flat" cmpd="sng" algn="ctr">
              <a:solidFill>
                <a:srgbClr val="1075A5"/>
              </a:solidFill>
              <a:prstDash val="solid"/>
            </a:ln>
            <a:effectLst/>
          </p:spPr>
          <p:style>
            <a:lnRef idx="2">
              <a:scrgbClr r="0" g="0" b="0"/>
            </a:lnRef>
            <a:fillRef idx="1">
              <a:scrgbClr r="0" g="0" b="0"/>
            </a:fillRef>
            <a:effectRef idx="0">
              <a:scrgbClr r="0" g="0" b="0"/>
            </a:effectRef>
            <a:fontRef idx="minor">
              <a:schemeClr val="lt1"/>
            </a:fontRef>
          </p:style>
        </p:sp>
        <p:sp>
          <p:nvSpPr>
            <p:cNvPr id="22" name="Hexagon 4"/>
            <p:cNvSpPr/>
            <p:nvPr/>
          </p:nvSpPr>
          <p:spPr>
            <a:xfrm>
              <a:off x="2289770" y="3966123"/>
              <a:ext cx="1563500" cy="13480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20320" rIns="0" bIns="20320" numCol="1" spcCol="1270" anchor="ctr" anchorCtr="0">
              <a:noAutofit/>
            </a:bodyPr>
            <a:lstStyle/>
            <a:p>
              <a:pPr lvl="0" algn="ctr" defTabSz="711200">
                <a:lnSpc>
                  <a:spcPct val="90000"/>
                </a:lnSpc>
                <a:spcBef>
                  <a:spcPct val="0"/>
                </a:spcBef>
                <a:spcAft>
                  <a:spcPct val="35000"/>
                </a:spcAft>
              </a:pPr>
              <a:r>
                <a:rPr lang="en-US" sz="3200" b="1" kern="1200" dirty="0" smtClean="0">
                  <a:solidFill>
                    <a:srgbClr val="1F497D"/>
                  </a:solidFill>
                  <a:latin typeface="Calibri"/>
                  <a:ea typeface="+mn-ea"/>
                  <a:cs typeface="+mn-cs"/>
                </a:rPr>
                <a:t>New </a:t>
              </a:r>
            </a:p>
            <a:p>
              <a:pPr lvl="0" algn="ctr" defTabSz="711200">
                <a:lnSpc>
                  <a:spcPct val="90000"/>
                </a:lnSpc>
                <a:spcBef>
                  <a:spcPct val="0"/>
                </a:spcBef>
                <a:spcAft>
                  <a:spcPct val="35000"/>
                </a:spcAft>
              </a:pPr>
              <a:r>
                <a:rPr lang="en-US" sz="3200" b="1" dirty="0" smtClean="0">
                  <a:solidFill>
                    <a:srgbClr val="1F497D"/>
                  </a:solidFill>
                  <a:latin typeface="Calibri"/>
                </a:rPr>
                <a:t>Algorithms</a:t>
              </a:r>
              <a:endParaRPr lang="en-US" sz="3200" b="1" kern="1200" dirty="0" smtClean="0">
                <a:solidFill>
                  <a:srgbClr val="1F497D"/>
                </a:solidFill>
                <a:latin typeface="Calibri"/>
                <a:ea typeface="+mn-ea"/>
                <a:cs typeface="+mn-cs"/>
              </a:endParaRPr>
            </a:p>
          </p:txBody>
        </p:sp>
      </p:grpSp>
      <p:sp>
        <p:nvSpPr>
          <p:cNvPr id="7" name="Hexagon 6"/>
          <p:cNvSpPr/>
          <p:nvPr/>
        </p:nvSpPr>
        <p:spPr>
          <a:xfrm>
            <a:off x="993075" y="4325841"/>
            <a:ext cx="265440" cy="228775"/>
          </a:xfrm>
          <a:prstGeom prst="hexagon">
            <a:avLst>
              <a:gd name="adj" fmla="val 25000"/>
              <a:gd name="vf" fmla="val 115470"/>
            </a:avLst>
          </a:prstGeom>
          <a:solidFill>
            <a:sysClr val="window" lastClr="FFFFFF">
              <a:hueOff val="0"/>
              <a:satOff val="0"/>
              <a:lumOff val="0"/>
              <a:alphaOff val="0"/>
            </a:sysClr>
          </a:solidFill>
          <a:ln w="25400"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8" name="Hexagon 7"/>
          <p:cNvSpPr/>
          <p:nvPr/>
        </p:nvSpPr>
        <p:spPr>
          <a:xfrm>
            <a:off x="539648" y="4109460"/>
            <a:ext cx="265440" cy="228775"/>
          </a:xfrm>
          <a:prstGeom prst="hexagon">
            <a:avLst>
              <a:gd name="adj" fmla="val 25000"/>
              <a:gd name="vf" fmla="val 115470"/>
            </a:avLst>
          </a:prstGeom>
          <a:noFill/>
          <a:ln w="25400"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grpSp>
        <p:nvGrpSpPr>
          <p:cNvPr id="9" name="Group 8"/>
          <p:cNvGrpSpPr/>
          <p:nvPr/>
        </p:nvGrpSpPr>
        <p:grpSpPr>
          <a:xfrm>
            <a:off x="2865678" y="1941095"/>
            <a:ext cx="2736586" cy="2403337"/>
            <a:chOff x="3869454" y="2589668"/>
            <a:chExt cx="2267132" cy="1954663"/>
          </a:xfrm>
        </p:grpSpPr>
        <p:sp>
          <p:nvSpPr>
            <p:cNvPr id="19" name="Hexagon 18"/>
            <p:cNvSpPr/>
            <p:nvPr/>
          </p:nvSpPr>
          <p:spPr>
            <a:xfrm>
              <a:off x="3869454" y="2589668"/>
              <a:ext cx="2267132" cy="1954663"/>
            </a:xfrm>
            <a:prstGeom prst="hexagon">
              <a:avLst>
                <a:gd name="adj" fmla="val 25000"/>
                <a:gd name="vf" fmla="val 115470"/>
              </a:avLst>
            </a:prstGeom>
            <a:solidFill>
              <a:sysClr val="window" lastClr="FFFFFF"/>
            </a:solidFill>
            <a:ln w="28575" cap="flat" cmpd="sng" algn="ctr">
              <a:solidFill>
                <a:srgbClr val="1075A5"/>
              </a:solidFill>
              <a:prstDash val="solid"/>
            </a:ln>
            <a:effectLst/>
          </p:spPr>
          <p:style>
            <a:lnRef idx="2">
              <a:scrgbClr r="0" g="0" b="0"/>
            </a:lnRef>
            <a:fillRef idx="1">
              <a:scrgbClr r="0" g="0" b="0"/>
            </a:fillRef>
            <a:effectRef idx="0">
              <a:scrgbClr r="0" g="0" b="0"/>
            </a:effectRef>
            <a:fontRef idx="minor">
              <a:schemeClr val="lt1"/>
            </a:fontRef>
          </p:style>
        </p:sp>
        <p:sp>
          <p:nvSpPr>
            <p:cNvPr id="20" name="Hexagon 8"/>
            <p:cNvSpPr/>
            <p:nvPr/>
          </p:nvSpPr>
          <p:spPr>
            <a:xfrm>
              <a:off x="4221270" y="2892995"/>
              <a:ext cx="1563500" cy="13480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3200" b="1" kern="1200" dirty="0" smtClean="0">
                  <a:solidFill>
                    <a:srgbClr val="1F497D"/>
                  </a:solidFill>
                  <a:latin typeface="Calibri"/>
                  <a:ea typeface="+mn-ea"/>
                  <a:cs typeface="+mn-cs"/>
                </a:rPr>
                <a:t>Huge Datasets</a:t>
              </a:r>
            </a:p>
          </p:txBody>
        </p:sp>
      </p:grpSp>
      <p:sp>
        <p:nvSpPr>
          <p:cNvPr id="10" name="Hexagon 9"/>
          <p:cNvSpPr/>
          <p:nvPr/>
        </p:nvSpPr>
        <p:spPr>
          <a:xfrm>
            <a:off x="4415557" y="4084155"/>
            <a:ext cx="265440" cy="228775"/>
          </a:xfrm>
          <a:prstGeom prst="hexagon">
            <a:avLst>
              <a:gd name="adj" fmla="val 25000"/>
              <a:gd name="vf" fmla="val 115470"/>
            </a:avLst>
          </a:prstGeom>
          <a:solidFill>
            <a:sysClr val="window" lastClr="FFFFFF">
              <a:hueOff val="0"/>
              <a:satOff val="0"/>
              <a:lumOff val="0"/>
              <a:alphaOff val="0"/>
            </a:sysClr>
          </a:solidFill>
          <a:ln w="25400"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 name="Hexagon 10"/>
          <p:cNvSpPr/>
          <p:nvPr/>
        </p:nvSpPr>
        <p:spPr>
          <a:xfrm>
            <a:off x="4797177" y="3462897"/>
            <a:ext cx="2267132" cy="1954663"/>
          </a:xfrm>
          <a:prstGeom prst="hexagon">
            <a:avLst>
              <a:gd name="adj" fmla="val 25000"/>
              <a:gd name="vf" fmla="val 115470"/>
            </a:avLst>
          </a:prstGeom>
          <a:noFill/>
          <a:ln w="25400"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2" name="Hexagon 11"/>
          <p:cNvSpPr/>
          <p:nvPr/>
        </p:nvSpPr>
        <p:spPr>
          <a:xfrm>
            <a:off x="4856074" y="4325841"/>
            <a:ext cx="265440" cy="228775"/>
          </a:xfrm>
          <a:prstGeom prst="hexagon">
            <a:avLst>
              <a:gd name="adj" fmla="val 25000"/>
              <a:gd name="vf" fmla="val 115470"/>
            </a:avLst>
          </a:prstGeom>
          <a:noFill/>
          <a:ln w="25400"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grpSp>
        <p:nvGrpSpPr>
          <p:cNvPr id="13" name="Group 12"/>
          <p:cNvGrpSpPr/>
          <p:nvPr/>
        </p:nvGrpSpPr>
        <p:grpSpPr>
          <a:xfrm>
            <a:off x="932568" y="872478"/>
            <a:ext cx="2736586" cy="2403337"/>
            <a:chOff x="1936344" y="1521051"/>
            <a:chExt cx="2267132" cy="1954663"/>
          </a:xfrm>
        </p:grpSpPr>
        <p:sp>
          <p:nvSpPr>
            <p:cNvPr id="17" name="Hexagon 16"/>
            <p:cNvSpPr/>
            <p:nvPr/>
          </p:nvSpPr>
          <p:spPr>
            <a:xfrm>
              <a:off x="1936344" y="1521051"/>
              <a:ext cx="2267132" cy="1954663"/>
            </a:xfrm>
            <a:prstGeom prst="hexagon">
              <a:avLst>
                <a:gd name="adj" fmla="val 25000"/>
                <a:gd name="vf" fmla="val 115470"/>
              </a:avLst>
            </a:prstGeom>
            <a:solidFill>
              <a:sysClr val="window" lastClr="FFFFFF"/>
            </a:solidFill>
            <a:ln w="28575" cap="flat" cmpd="sng" algn="ctr">
              <a:solidFill>
                <a:srgbClr val="1075A5"/>
              </a:solidFill>
              <a:prstDash val="solid"/>
            </a:ln>
            <a:effectLst/>
          </p:spPr>
          <p:style>
            <a:lnRef idx="2">
              <a:scrgbClr r="0" g="0" b="0"/>
            </a:lnRef>
            <a:fillRef idx="1">
              <a:scrgbClr r="0" g="0" b="0"/>
            </a:fillRef>
            <a:effectRef idx="0">
              <a:scrgbClr r="0" g="0" b="0"/>
            </a:effectRef>
            <a:fontRef idx="minor">
              <a:schemeClr val="lt1"/>
            </a:fontRef>
          </p:style>
        </p:sp>
        <p:sp>
          <p:nvSpPr>
            <p:cNvPr id="18" name="Hexagon 13"/>
            <p:cNvSpPr/>
            <p:nvPr/>
          </p:nvSpPr>
          <p:spPr>
            <a:xfrm>
              <a:off x="2288160" y="1824378"/>
              <a:ext cx="1563500" cy="13480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3200" b="1" kern="1200" dirty="0" smtClean="0">
                  <a:solidFill>
                    <a:srgbClr val="1F497D"/>
                  </a:solidFill>
                  <a:latin typeface="Calibri"/>
                  <a:ea typeface="+mn-ea"/>
                  <a:cs typeface="+mn-cs"/>
                </a:rPr>
                <a:t>Better computers</a:t>
              </a:r>
            </a:p>
          </p:txBody>
        </p:sp>
      </p:grpSp>
      <p:sp>
        <p:nvSpPr>
          <p:cNvPr id="14" name="Hexagon 13"/>
          <p:cNvSpPr/>
          <p:nvPr/>
        </p:nvSpPr>
        <p:spPr>
          <a:xfrm>
            <a:off x="2471148" y="1363635"/>
            <a:ext cx="265440" cy="228775"/>
          </a:xfrm>
          <a:prstGeom prst="hexagon">
            <a:avLst>
              <a:gd name="adj" fmla="val 25000"/>
              <a:gd name="vf" fmla="val 115470"/>
            </a:avLst>
          </a:prstGeom>
          <a:solidFill>
            <a:sysClr val="window" lastClr="FFFFFF">
              <a:hueOff val="0"/>
              <a:satOff val="0"/>
              <a:lumOff val="0"/>
              <a:alphaOff val="0"/>
            </a:sysClr>
          </a:solidFill>
          <a:ln w="25400"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5" name="Hexagon 14"/>
          <p:cNvSpPr/>
          <p:nvPr/>
        </p:nvSpPr>
        <p:spPr>
          <a:xfrm>
            <a:off x="2865678" y="253324"/>
            <a:ext cx="2267132" cy="1954663"/>
          </a:xfrm>
          <a:prstGeom prst="hexagon">
            <a:avLst>
              <a:gd name="adj" fmla="val 25000"/>
              <a:gd name="vf" fmla="val 115470"/>
            </a:avLst>
          </a:prstGeom>
          <a:noFill/>
          <a:ln w="25400"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6" name="Hexagon 15"/>
          <p:cNvSpPr/>
          <p:nvPr/>
        </p:nvSpPr>
        <p:spPr>
          <a:xfrm>
            <a:off x="2932643" y="1111621"/>
            <a:ext cx="265440" cy="228775"/>
          </a:xfrm>
          <a:prstGeom prst="hexagon">
            <a:avLst>
              <a:gd name="adj" fmla="val 25000"/>
              <a:gd name="vf" fmla="val 115470"/>
            </a:avLst>
          </a:prstGeom>
          <a:noFill/>
          <a:ln w="25400"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Tree>
    <p:extLst>
      <p:ext uri="{BB962C8B-B14F-4D97-AF65-F5344CB8AC3E}">
        <p14:creationId xmlns:p14="http://schemas.microsoft.com/office/powerpoint/2010/main" val="195180807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15453" y="0"/>
            <a:ext cx="9561096" cy="6497715"/>
          </a:xfrm>
          <a:prstGeom prst="rect">
            <a:avLst/>
          </a:prstGeom>
        </p:spPr>
      </p:pic>
    </p:spTree>
    <p:extLst>
      <p:ext uri="{BB962C8B-B14F-4D97-AF65-F5344CB8AC3E}">
        <p14:creationId xmlns:p14="http://schemas.microsoft.com/office/powerpoint/2010/main" val="1932904782"/>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82577" y="0"/>
            <a:ext cx="9421254" cy="6414975"/>
          </a:xfrm>
          <a:prstGeom prst="rect">
            <a:avLst/>
          </a:prstGeom>
        </p:spPr>
      </p:pic>
    </p:spTree>
    <p:extLst>
      <p:ext uri="{BB962C8B-B14F-4D97-AF65-F5344CB8AC3E}">
        <p14:creationId xmlns:p14="http://schemas.microsoft.com/office/powerpoint/2010/main" val="443931697"/>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93311" y="0"/>
            <a:ext cx="9579489" cy="6446348"/>
          </a:xfrm>
          <a:prstGeom prst="rect">
            <a:avLst/>
          </a:prstGeom>
        </p:spPr>
      </p:pic>
    </p:spTree>
    <p:extLst>
      <p:ext uri="{BB962C8B-B14F-4D97-AF65-F5344CB8AC3E}">
        <p14:creationId xmlns:p14="http://schemas.microsoft.com/office/powerpoint/2010/main" val="781984547"/>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680223" y="1126273"/>
            <a:ext cx="10862659" cy="3820095"/>
          </a:xfrm>
        </p:spPr>
        <p:txBody>
          <a:bodyPr anchor="t"/>
          <a:lstStyle/>
          <a:p>
            <a:pPr marL="0" lvl="0" indent="0">
              <a:buNone/>
            </a:pPr>
            <a:r>
              <a:rPr lang="en-US" sz="4000" b="1" dirty="0" smtClean="0"/>
              <a:t>Supervised learning: regression</a:t>
            </a:r>
          </a:p>
          <a:p>
            <a:pPr marL="0" lvl="0" indent="0">
              <a:buNone/>
            </a:pPr>
            <a:endParaRPr lang="en-US" sz="4000" b="1" dirty="0" smtClean="0"/>
          </a:p>
        </p:txBody>
      </p:sp>
      <p:sp>
        <p:nvSpPr>
          <p:cNvPr id="4" name="TextBox 3"/>
          <p:cNvSpPr txBox="1"/>
          <p:nvPr/>
        </p:nvSpPr>
        <p:spPr>
          <a:xfrm>
            <a:off x="976453" y="2697606"/>
            <a:ext cx="3499293" cy="86177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800" kern="0" dirty="0" smtClean="0">
                <a:ea typeface="Arial Unicode MS" pitchFamily="34" charset="-128"/>
                <a:cs typeface="Arial Unicode MS" pitchFamily="34" charset="-128"/>
              </a:rPr>
              <a:t>We have (x, y) examples for training</a:t>
            </a:r>
          </a:p>
        </p:txBody>
      </p:sp>
      <p:cxnSp>
        <p:nvCxnSpPr>
          <p:cNvPr id="8" name="Straight Arrow Connector 7"/>
          <p:cNvCxnSpPr/>
          <p:nvPr/>
        </p:nvCxnSpPr>
        <p:spPr>
          <a:xfrm flipV="1">
            <a:off x="1346534" y="1792959"/>
            <a:ext cx="85725" cy="904648"/>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7253819" y="1792959"/>
            <a:ext cx="114300" cy="847498"/>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169475" y="2650844"/>
            <a:ext cx="2728503" cy="43088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800" kern="0" dirty="0" smtClean="0">
                <a:ea typeface="Arial Unicode MS" pitchFamily="34" charset="-128"/>
                <a:cs typeface="Arial Unicode MS" pitchFamily="34" charset="-128"/>
              </a:rPr>
              <a:t>y is </a:t>
            </a:r>
            <a:r>
              <a:rPr lang="en-US" sz="2800" b="1" kern="0" dirty="0" smtClean="0">
                <a:ea typeface="Arial Unicode MS" pitchFamily="34" charset="-128"/>
                <a:cs typeface="Arial Unicode MS" pitchFamily="34" charset="-128"/>
              </a:rPr>
              <a:t>continuous</a:t>
            </a:r>
          </a:p>
        </p:txBody>
      </p:sp>
      <p:cxnSp>
        <p:nvCxnSpPr>
          <p:cNvPr id="9" name="Straight Arrow Connector 8"/>
          <p:cNvCxnSpPr/>
          <p:nvPr/>
        </p:nvCxnSpPr>
        <p:spPr>
          <a:xfrm flipH="1" flipV="1">
            <a:off x="4186989" y="3914275"/>
            <a:ext cx="16043" cy="23261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186989" y="6240379"/>
            <a:ext cx="52056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392651" y="6240379"/>
            <a:ext cx="2991854" cy="43088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800" kern="0" dirty="0" smtClean="0">
                <a:ea typeface="Arial Unicode MS" pitchFamily="34" charset="-128"/>
                <a:cs typeface="Arial Unicode MS" pitchFamily="34" charset="-128"/>
              </a:rPr>
              <a:t>x</a:t>
            </a:r>
            <a:endParaRPr lang="en-US" sz="2800" kern="0" baseline="30000" dirty="0" smtClean="0">
              <a:ea typeface="Arial Unicode MS" pitchFamily="34" charset="-128"/>
              <a:cs typeface="Arial Unicode MS" pitchFamily="34" charset="-128"/>
            </a:endParaRPr>
          </a:p>
        </p:txBody>
      </p:sp>
      <p:sp>
        <p:nvSpPr>
          <p:cNvPr id="16" name="TextBox 15"/>
          <p:cNvSpPr txBox="1"/>
          <p:nvPr/>
        </p:nvSpPr>
        <p:spPr>
          <a:xfrm>
            <a:off x="3920948" y="4066674"/>
            <a:ext cx="370315" cy="43088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800" kern="0" dirty="0" smtClean="0">
                <a:ea typeface="Arial Unicode MS" pitchFamily="34" charset="-128"/>
                <a:cs typeface="Arial Unicode MS" pitchFamily="34" charset="-128"/>
              </a:rPr>
              <a:t>y</a:t>
            </a:r>
          </a:p>
        </p:txBody>
      </p:sp>
      <p:sp>
        <p:nvSpPr>
          <p:cNvPr id="7" name="Oval 6"/>
          <p:cNvSpPr/>
          <p:nvPr/>
        </p:nvSpPr>
        <p:spPr>
          <a:xfrm>
            <a:off x="5438273" y="5102065"/>
            <a:ext cx="176464" cy="165821"/>
          </a:xfrm>
          <a:prstGeom prst="ellipse">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101389" y="5536777"/>
            <a:ext cx="176464" cy="165821"/>
          </a:xfrm>
          <a:prstGeom prst="ellipse">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416842" y="4775485"/>
            <a:ext cx="176464" cy="165821"/>
          </a:xfrm>
          <a:prstGeom prst="ellipse">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485208" y="4828418"/>
            <a:ext cx="144379" cy="128337"/>
          </a:xfrm>
          <a:prstGeom prst="ellipse">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018641" y="5129022"/>
            <a:ext cx="144379" cy="128337"/>
          </a:xfrm>
          <a:prstGeom prst="ellipse">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728472" y="4477965"/>
            <a:ext cx="144379" cy="128337"/>
          </a:xfrm>
          <a:prstGeom prst="ellipse">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7988968" y="4711317"/>
            <a:ext cx="8242" cy="15290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764871" y="4091034"/>
            <a:ext cx="4828308" cy="18278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7945587" y="4606302"/>
            <a:ext cx="144379" cy="128337"/>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616055" y="4088490"/>
            <a:ext cx="3414637" cy="36933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smtClean="0">
                <a:ea typeface="Arial Unicode MS" pitchFamily="34" charset="-128"/>
                <a:cs typeface="Arial Unicode MS" pitchFamily="34" charset="-128"/>
              </a:rPr>
              <a:t>Model: y = w1*x + w0 </a:t>
            </a:r>
          </a:p>
        </p:txBody>
      </p:sp>
      <p:sp>
        <p:nvSpPr>
          <p:cNvPr id="34" name="TextBox 33"/>
          <p:cNvSpPr txBox="1"/>
          <p:nvPr/>
        </p:nvSpPr>
        <p:spPr>
          <a:xfrm>
            <a:off x="615428" y="4932216"/>
            <a:ext cx="3414637" cy="36933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smtClean="0">
                <a:ea typeface="Arial Unicode MS" pitchFamily="34" charset="-128"/>
                <a:cs typeface="Arial Unicode MS" pitchFamily="34" charset="-128"/>
              </a:rPr>
              <a:t>Parameters: {w1, w0} </a:t>
            </a:r>
          </a:p>
        </p:txBody>
      </p:sp>
      <p:sp>
        <p:nvSpPr>
          <p:cNvPr id="35" name="TextBox 34"/>
          <p:cNvSpPr txBox="1"/>
          <p:nvPr/>
        </p:nvSpPr>
        <p:spPr>
          <a:xfrm>
            <a:off x="8501950" y="5224041"/>
            <a:ext cx="3414637" cy="73866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smtClean="0">
                <a:ea typeface="Arial Unicode MS" pitchFamily="34" charset="-128"/>
                <a:cs typeface="Arial Unicode MS" pitchFamily="34" charset="-128"/>
              </a:rPr>
              <a:t>Learning: find {w1, w0} that fit model to the data</a:t>
            </a:r>
          </a:p>
        </p:txBody>
      </p:sp>
      <p:sp>
        <p:nvSpPr>
          <p:cNvPr id="36" name="Rectangle 35"/>
          <p:cNvSpPr/>
          <p:nvPr/>
        </p:nvSpPr>
        <p:spPr>
          <a:xfrm>
            <a:off x="1537657" y="5594371"/>
            <a:ext cx="2627642" cy="923330"/>
          </a:xfrm>
          <a:prstGeom prst="rect">
            <a:avLst/>
          </a:prstGeom>
        </p:spPr>
        <p:txBody>
          <a:bodyPr wrap="none">
            <a:spAutoFit/>
          </a:bodyPr>
          <a:lstStyle/>
          <a:p>
            <a:pPr lvl="0" algn="ctr" defTabSz="1088047">
              <a:spcBef>
                <a:spcPts val="400"/>
              </a:spcBef>
              <a:buClr>
                <a:srgbClr val="CCCCCC">
                  <a:lumMod val="25000"/>
                </a:srgbClr>
              </a:buClr>
              <a:buSzPct val="80000"/>
            </a:pPr>
            <a:r>
              <a:rPr lang="en-US" sz="5400" b="1" dirty="0">
                <a:solidFill>
                  <a:srgbClr val="CCCCCC">
                    <a:lumMod val="25000"/>
                  </a:srgbClr>
                </a:solidFill>
              </a:rPr>
              <a:t>y = h(x)</a:t>
            </a:r>
          </a:p>
        </p:txBody>
      </p:sp>
    </p:spTree>
    <p:extLst>
      <p:ext uri="{BB962C8B-B14F-4D97-AF65-F5344CB8AC3E}">
        <p14:creationId xmlns:p14="http://schemas.microsoft.com/office/powerpoint/2010/main" val="915282629"/>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bwMode="gray">
          <a:xfrm>
            <a:off x="3449053" y="618785"/>
            <a:ext cx="8093830" cy="4327584"/>
          </a:xfrm>
          <a:prstGeom prst="rect">
            <a:avLst/>
          </a:prstGeom>
        </p:spPr>
        <p:txBody>
          <a:bodyPr vert="horz" lIns="0" tIns="0" rIns="0" bIns="0" rtlCol="0" anchor="t">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0" defTabSz="914400">
              <a:spcBef>
                <a:spcPts val="0"/>
              </a:spcBef>
              <a:buClrTx/>
              <a:buSzTx/>
            </a:pPr>
            <a:r>
              <a:rPr lang="en-US" sz="2800" b="0" dirty="0" smtClean="0">
                <a:solidFill>
                  <a:srgbClr val="000000"/>
                </a:solidFill>
              </a:rPr>
              <a:t>C4C perfect sales forecast: Supervised regression</a:t>
            </a:r>
          </a:p>
          <a:p>
            <a:pPr lvl="0" defTabSz="914400">
              <a:spcBef>
                <a:spcPts val="0"/>
              </a:spcBef>
              <a:buClrTx/>
              <a:buSzTx/>
            </a:pPr>
            <a:r>
              <a:rPr lang="en-US" b="0" dirty="0" smtClean="0">
                <a:solidFill>
                  <a:srgbClr val="000000"/>
                </a:solidFill>
              </a:rPr>
              <a:t>Features: CRM entries, comments on sales leads</a:t>
            </a:r>
          </a:p>
          <a:p>
            <a:pPr lvl="0" defTabSz="914400">
              <a:spcBef>
                <a:spcPts val="0"/>
              </a:spcBef>
              <a:buClrTx/>
              <a:buSzTx/>
            </a:pPr>
            <a:r>
              <a:rPr lang="en-US" b="0" dirty="0" smtClean="0">
                <a:solidFill>
                  <a:srgbClr val="000000"/>
                </a:solidFill>
              </a:rPr>
              <a:t>Target: revenue at quarter end</a:t>
            </a:r>
          </a:p>
        </p:txBody>
      </p:sp>
      <p:pic>
        <p:nvPicPr>
          <p:cNvPr id="2" name="Picture 1"/>
          <p:cNvPicPr>
            <a:picLocks noChangeAspect="1"/>
          </p:cNvPicPr>
          <p:nvPr/>
        </p:nvPicPr>
        <p:blipFill>
          <a:blip r:embed="rId3"/>
          <a:stretch>
            <a:fillRect/>
          </a:stretch>
        </p:blipFill>
        <p:spPr>
          <a:xfrm>
            <a:off x="766394" y="618785"/>
            <a:ext cx="2286000" cy="1819275"/>
          </a:xfrm>
          <a:prstGeom prst="rect">
            <a:avLst/>
          </a:prstGeom>
        </p:spPr>
      </p:pic>
    </p:spTree>
    <p:extLst>
      <p:ext uri="{BB962C8B-B14F-4D97-AF65-F5344CB8AC3E}">
        <p14:creationId xmlns:p14="http://schemas.microsoft.com/office/powerpoint/2010/main" val="2397735347"/>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680223" y="1126273"/>
            <a:ext cx="10862659" cy="3820095"/>
          </a:xfrm>
        </p:spPr>
        <p:txBody>
          <a:bodyPr anchor="t"/>
          <a:lstStyle/>
          <a:p>
            <a:pPr marL="0" lvl="0" indent="0">
              <a:buNone/>
            </a:pPr>
            <a:r>
              <a:rPr lang="en-US" sz="4000" b="1" dirty="0" smtClean="0"/>
              <a:t>Supervised learning: classification</a:t>
            </a:r>
          </a:p>
          <a:p>
            <a:pPr marL="0" lvl="0" indent="0">
              <a:buNone/>
            </a:pPr>
            <a:endParaRPr lang="en-US" sz="4000" b="1" dirty="0" smtClean="0"/>
          </a:p>
        </p:txBody>
      </p:sp>
      <p:sp>
        <p:nvSpPr>
          <p:cNvPr id="4" name="TextBox 3"/>
          <p:cNvSpPr txBox="1"/>
          <p:nvPr/>
        </p:nvSpPr>
        <p:spPr>
          <a:xfrm>
            <a:off x="976453" y="2697606"/>
            <a:ext cx="3499293" cy="86177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800" kern="0" dirty="0" smtClean="0">
                <a:ea typeface="Arial Unicode MS" pitchFamily="34" charset="-128"/>
                <a:cs typeface="Arial Unicode MS" pitchFamily="34" charset="-128"/>
              </a:rPr>
              <a:t>We have (x, y) examples for training</a:t>
            </a:r>
          </a:p>
        </p:txBody>
      </p:sp>
      <p:cxnSp>
        <p:nvCxnSpPr>
          <p:cNvPr id="8" name="Straight Arrow Connector 7"/>
          <p:cNvCxnSpPr/>
          <p:nvPr/>
        </p:nvCxnSpPr>
        <p:spPr>
          <a:xfrm flipV="1">
            <a:off x="1346534" y="1792959"/>
            <a:ext cx="85725" cy="904648"/>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7253819" y="1792959"/>
            <a:ext cx="114300" cy="847498"/>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169475" y="2650844"/>
            <a:ext cx="2728503" cy="43088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800" kern="0" dirty="0" smtClean="0">
                <a:ea typeface="Arial Unicode MS" pitchFamily="34" charset="-128"/>
                <a:cs typeface="Arial Unicode MS" pitchFamily="34" charset="-128"/>
              </a:rPr>
              <a:t>y is </a:t>
            </a:r>
            <a:r>
              <a:rPr lang="en-US" sz="2800" b="1" kern="0" dirty="0" smtClean="0">
                <a:ea typeface="Arial Unicode MS" pitchFamily="34" charset="-128"/>
                <a:cs typeface="Arial Unicode MS" pitchFamily="34" charset="-128"/>
              </a:rPr>
              <a:t>discrete</a:t>
            </a:r>
          </a:p>
        </p:txBody>
      </p:sp>
      <p:cxnSp>
        <p:nvCxnSpPr>
          <p:cNvPr id="9" name="Straight Arrow Connector 8"/>
          <p:cNvCxnSpPr/>
          <p:nvPr/>
        </p:nvCxnSpPr>
        <p:spPr>
          <a:xfrm flipV="1">
            <a:off x="5165556" y="3577393"/>
            <a:ext cx="1" cy="2662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165556" y="6240379"/>
            <a:ext cx="52056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392651" y="6240379"/>
            <a:ext cx="2991854" cy="43088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800" kern="0" dirty="0" smtClean="0">
                <a:ea typeface="Arial Unicode MS" pitchFamily="34" charset="-128"/>
                <a:cs typeface="Arial Unicode MS" pitchFamily="34" charset="-128"/>
              </a:rPr>
              <a:t>x1</a:t>
            </a:r>
            <a:endParaRPr lang="en-US" sz="2800" kern="0" baseline="30000" dirty="0" smtClean="0">
              <a:ea typeface="Arial Unicode MS" pitchFamily="34" charset="-128"/>
              <a:cs typeface="Arial Unicode MS" pitchFamily="34" charset="-128"/>
            </a:endParaRPr>
          </a:p>
        </p:txBody>
      </p:sp>
      <p:sp>
        <p:nvSpPr>
          <p:cNvPr id="16" name="TextBox 15"/>
          <p:cNvSpPr txBox="1"/>
          <p:nvPr/>
        </p:nvSpPr>
        <p:spPr>
          <a:xfrm>
            <a:off x="4694249" y="4066674"/>
            <a:ext cx="623708" cy="43088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800" kern="0" dirty="0" smtClean="0">
                <a:ea typeface="Arial Unicode MS" pitchFamily="34" charset="-128"/>
                <a:cs typeface="Arial Unicode MS" pitchFamily="34" charset="-128"/>
              </a:rPr>
              <a:t>x2</a:t>
            </a:r>
          </a:p>
        </p:txBody>
      </p:sp>
      <p:sp>
        <p:nvSpPr>
          <p:cNvPr id="7" name="Oval 6"/>
          <p:cNvSpPr/>
          <p:nvPr/>
        </p:nvSpPr>
        <p:spPr>
          <a:xfrm>
            <a:off x="6111552" y="4506707"/>
            <a:ext cx="176464" cy="165821"/>
          </a:xfrm>
          <a:prstGeom prst="ellipse">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230549" y="4365220"/>
            <a:ext cx="176464" cy="165821"/>
          </a:xfrm>
          <a:prstGeom prst="ellipse">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537156" y="4199206"/>
            <a:ext cx="176464" cy="165821"/>
          </a:xfrm>
          <a:prstGeom prst="ellipse">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H="1">
            <a:off x="6389280" y="4206493"/>
            <a:ext cx="1772137" cy="172289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6924612" y="4672528"/>
            <a:ext cx="144379" cy="128337"/>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88769" y="3960154"/>
            <a:ext cx="3866148" cy="73866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smtClean="0">
                <a:ea typeface="Arial Unicode MS" pitchFamily="34" charset="-128"/>
                <a:cs typeface="Arial Unicode MS" pitchFamily="34" charset="-128"/>
              </a:rPr>
              <a:t>Model: y = sign(w2*x2 + w1*x1 + w0)</a:t>
            </a:r>
          </a:p>
        </p:txBody>
      </p:sp>
      <p:sp>
        <p:nvSpPr>
          <p:cNvPr id="34" name="TextBox 33"/>
          <p:cNvSpPr txBox="1"/>
          <p:nvPr/>
        </p:nvSpPr>
        <p:spPr>
          <a:xfrm>
            <a:off x="888142" y="4803880"/>
            <a:ext cx="3414637" cy="73866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smtClean="0">
                <a:ea typeface="Arial Unicode MS" pitchFamily="34" charset="-128"/>
                <a:cs typeface="Arial Unicode MS" pitchFamily="34" charset="-128"/>
              </a:rPr>
              <a:t>Parameters: {w2, w1, w0} </a:t>
            </a:r>
          </a:p>
        </p:txBody>
      </p:sp>
      <p:sp>
        <p:nvSpPr>
          <p:cNvPr id="29" name="Oval 28"/>
          <p:cNvSpPr/>
          <p:nvPr/>
        </p:nvSpPr>
        <p:spPr>
          <a:xfrm>
            <a:off x="6537156" y="4962014"/>
            <a:ext cx="144379" cy="128337"/>
          </a:xfrm>
          <a:prstGeom prst="ellipse">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025096" y="4078156"/>
            <a:ext cx="144379" cy="128337"/>
          </a:xfrm>
          <a:prstGeom prst="ellipse">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91587" y="4827220"/>
            <a:ext cx="200525" cy="211248"/>
          </a:xfrm>
          <a:prstGeom prst="rect">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960892" y="5258892"/>
            <a:ext cx="200525" cy="211248"/>
          </a:xfrm>
          <a:prstGeom prst="rect">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8061154" y="5876867"/>
            <a:ext cx="200525" cy="211248"/>
          </a:xfrm>
          <a:prstGeom prst="rect">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8301115" y="5561814"/>
            <a:ext cx="200525" cy="211248"/>
          </a:xfrm>
          <a:prstGeom prst="rect">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538819" y="5703869"/>
            <a:ext cx="200525" cy="211248"/>
          </a:xfrm>
          <a:prstGeom prst="rect">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9094375" y="3388714"/>
            <a:ext cx="2656426" cy="221599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smtClean="0">
                <a:ea typeface="Arial Unicode MS" pitchFamily="34" charset="-128"/>
                <a:cs typeface="Arial Unicode MS" pitchFamily="34" charset="-128"/>
              </a:rPr>
              <a:t>Learning: find {w2, w1, w0} that makes accurate prediction on training data and generalize to unseen test data</a:t>
            </a:r>
          </a:p>
        </p:txBody>
      </p:sp>
      <p:sp>
        <p:nvSpPr>
          <p:cNvPr id="39" name="Rectangle 38"/>
          <p:cNvSpPr/>
          <p:nvPr/>
        </p:nvSpPr>
        <p:spPr>
          <a:xfrm>
            <a:off x="2332595" y="5594371"/>
            <a:ext cx="2627642" cy="923330"/>
          </a:xfrm>
          <a:prstGeom prst="rect">
            <a:avLst/>
          </a:prstGeom>
        </p:spPr>
        <p:txBody>
          <a:bodyPr wrap="none">
            <a:spAutoFit/>
          </a:bodyPr>
          <a:lstStyle/>
          <a:p>
            <a:pPr lvl="0" algn="ctr" defTabSz="1088047">
              <a:spcBef>
                <a:spcPts val="400"/>
              </a:spcBef>
              <a:buClr>
                <a:srgbClr val="CCCCCC">
                  <a:lumMod val="25000"/>
                </a:srgbClr>
              </a:buClr>
              <a:buSzPct val="80000"/>
            </a:pPr>
            <a:r>
              <a:rPr lang="en-US" sz="5400" b="1" dirty="0">
                <a:solidFill>
                  <a:srgbClr val="CCCCCC">
                    <a:lumMod val="25000"/>
                  </a:srgbClr>
                </a:solidFill>
              </a:rPr>
              <a:t>y = h(x)</a:t>
            </a:r>
          </a:p>
        </p:txBody>
      </p:sp>
    </p:spTree>
    <p:extLst>
      <p:ext uri="{BB962C8B-B14F-4D97-AF65-F5344CB8AC3E}">
        <p14:creationId xmlns:p14="http://schemas.microsoft.com/office/powerpoint/2010/main" val="145569300"/>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bwMode="gray">
          <a:xfrm>
            <a:off x="3449053" y="618785"/>
            <a:ext cx="8093830" cy="4327584"/>
          </a:xfrm>
          <a:prstGeom prst="rect">
            <a:avLst/>
          </a:prstGeom>
        </p:spPr>
        <p:txBody>
          <a:bodyPr vert="horz" lIns="0" tIns="0" rIns="0" bIns="0" rtlCol="0" anchor="t">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0" defTabSz="914400">
              <a:spcBef>
                <a:spcPts val="0"/>
              </a:spcBef>
              <a:buClrTx/>
              <a:buSzTx/>
            </a:pPr>
            <a:r>
              <a:rPr lang="en-US" sz="2800" b="0" dirty="0" smtClean="0">
                <a:solidFill>
                  <a:srgbClr val="000000"/>
                </a:solidFill>
              </a:rPr>
              <a:t>CV matching: Supervised classification</a:t>
            </a:r>
          </a:p>
          <a:p>
            <a:pPr lvl="0" defTabSz="914400">
              <a:spcBef>
                <a:spcPts val="0"/>
              </a:spcBef>
              <a:buClrTx/>
              <a:buSzTx/>
            </a:pPr>
            <a:r>
              <a:rPr lang="en-US" b="0" dirty="0" smtClean="0">
                <a:solidFill>
                  <a:srgbClr val="000000"/>
                </a:solidFill>
              </a:rPr>
              <a:t>Features: entities from the CV and job profile</a:t>
            </a:r>
          </a:p>
          <a:p>
            <a:pPr lvl="0" defTabSz="914400">
              <a:spcBef>
                <a:spcPts val="0"/>
              </a:spcBef>
              <a:buClrTx/>
              <a:buSzTx/>
            </a:pPr>
            <a:r>
              <a:rPr lang="en-US" b="0" dirty="0" smtClean="0">
                <a:solidFill>
                  <a:srgbClr val="000000"/>
                </a:solidFill>
              </a:rPr>
              <a:t>Class: match or not</a:t>
            </a:r>
          </a:p>
          <a:p>
            <a:pPr lvl="0" defTabSz="914400">
              <a:spcBef>
                <a:spcPts val="0"/>
              </a:spcBef>
              <a:buClrTx/>
              <a:buSzTx/>
            </a:pPr>
            <a:endParaRPr lang="en-US" b="0" dirty="0">
              <a:solidFill>
                <a:srgbClr val="000000"/>
              </a:solidFill>
            </a:endParaRPr>
          </a:p>
          <a:p>
            <a:pPr lvl="0" defTabSz="914400">
              <a:spcBef>
                <a:spcPts val="0"/>
              </a:spcBef>
              <a:buClrTx/>
              <a:buSzTx/>
            </a:pPr>
            <a:endParaRPr lang="en-US" b="0" dirty="0" smtClean="0">
              <a:solidFill>
                <a:srgbClr val="000000"/>
              </a:solidFill>
            </a:endParaRPr>
          </a:p>
          <a:p>
            <a:pPr lvl="0" defTabSz="914400">
              <a:spcBef>
                <a:spcPts val="0"/>
              </a:spcBef>
              <a:buClrTx/>
              <a:buSzTx/>
            </a:pPr>
            <a:endParaRPr lang="en-US" b="0" dirty="0">
              <a:solidFill>
                <a:srgbClr val="000000"/>
              </a:solidFill>
            </a:endParaRPr>
          </a:p>
          <a:p>
            <a:pPr lvl="0" defTabSz="914400">
              <a:spcBef>
                <a:spcPts val="0"/>
              </a:spcBef>
              <a:buClrTx/>
              <a:buSzTx/>
            </a:pPr>
            <a:r>
              <a:rPr lang="en-US" sz="2800" b="0" dirty="0" err="1" smtClean="0">
                <a:solidFill>
                  <a:srgbClr val="000000"/>
                </a:solidFill>
              </a:rPr>
              <a:t>sFIN</a:t>
            </a:r>
            <a:r>
              <a:rPr lang="en-US" sz="2800" b="0" dirty="0" smtClean="0">
                <a:solidFill>
                  <a:srgbClr val="000000"/>
                </a:solidFill>
              </a:rPr>
              <a:t> Fraud prediction: Supervised </a:t>
            </a:r>
            <a:r>
              <a:rPr lang="en-US" sz="2800" b="0" dirty="0">
                <a:solidFill>
                  <a:srgbClr val="000000"/>
                </a:solidFill>
              </a:rPr>
              <a:t>classification</a:t>
            </a:r>
          </a:p>
          <a:p>
            <a:pPr lvl="0" defTabSz="914400">
              <a:spcBef>
                <a:spcPts val="0"/>
              </a:spcBef>
              <a:buClrTx/>
              <a:buSzTx/>
            </a:pPr>
            <a:r>
              <a:rPr lang="en-US" b="0" dirty="0">
                <a:solidFill>
                  <a:srgbClr val="000000"/>
                </a:solidFill>
              </a:rPr>
              <a:t>Features: </a:t>
            </a:r>
            <a:r>
              <a:rPr lang="en-US" b="0" dirty="0" smtClean="0">
                <a:solidFill>
                  <a:srgbClr val="000000"/>
                </a:solidFill>
              </a:rPr>
              <a:t>transaction and customer details</a:t>
            </a:r>
            <a:endParaRPr lang="en-US" b="0" dirty="0">
              <a:solidFill>
                <a:srgbClr val="000000"/>
              </a:solidFill>
            </a:endParaRPr>
          </a:p>
          <a:p>
            <a:pPr lvl="0" defTabSz="914400">
              <a:spcBef>
                <a:spcPts val="0"/>
              </a:spcBef>
              <a:buClrTx/>
              <a:buSzTx/>
            </a:pPr>
            <a:r>
              <a:rPr lang="en-US" b="0" dirty="0">
                <a:solidFill>
                  <a:srgbClr val="000000"/>
                </a:solidFill>
              </a:rPr>
              <a:t>Class: </a:t>
            </a:r>
            <a:r>
              <a:rPr lang="en-US" b="0" dirty="0" smtClean="0">
                <a:solidFill>
                  <a:srgbClr val="000000"/>
                </a:solidFill>
              </a:rPr>
              <a:t>fraud or not</a:t>
            </a:r>
          </a:p>
          <a:p>
            <a:pPr lvl="0" defTabSz="914400">
              <a:spcBef>
                <a:spcPts val="0"/>
              </a:spcBef>
              <a:buClrTx/>
              <a:buSzTx/>
            </a:pPr>
            <a:endParaRPr lang="en-US" b="0" dirty="0">
              <a:solidFill>
                <a:srgbClr val="000000"/>
              </a:solidFill>
            </a:endParaRPr>
          </a:p>
          <a:p>
            <a:pPr lvl="0" defTabSz="914400">
              <a:spcBef>
                <a:spcPts val="0"/>
              </a:spcBef>
              <a:buClrTx/>
              <a:buSzTx/>
            </a:pPr>
            <a:endParaRPr lang="en-US" b="0" dirty="0" smtClean="0">
              <a:solidFill>
                <a:srgbClr val="000000"/>
              </a:solidFill>
            </a:endParaRPr>
          </a:p>
          <a:p>
            <a:pPr lvl="0" defTabSz="914400">
              <a:spcBef>
                <a:spcPts val="0"/>
              </a:spcBef>
              <a:buClrTx/>
              <a:buSzTx/>
            </a:pPr>
            <a:r>
              <a:rPr lang="en-US" sz="2800" b="0" dirty="0" smtClean="0">
                <a:solidFill>
                  <a:srgbClr val="000000"/>
                </a:solidFill>
              </a:rPr>
              <a:t>Yaas.IO recommender: </a:t>
            </a:r>
            <a:r>
              <a:rPr lang="en-US" sz="2800" b="0" dirty="0">
                <a:solidFill>
                  <a:srgbClr val="000000"/>
                </a:solidFill>
              </a:rPr>
              <a:t>Supervised classification</a:t>
            </a:r>
          </a:p>
          <a:p>
            <a:pPr lvl="0" defTabSz="914400">
              <a:spcBef>
                <a:spcPts val="0"/>
              </a:spcBef>
              <a:buClrTx/>
              <a:buSzTx/>
            </a:pPr>
            <a:r>
              <a:rPr lang="en-US" sz="1800" b="0" dirty="0">
                <a:solidFill>
                  <a:srgbClr val="000000"/>
                </a:solidFill>
              </a:rPr>
              <a:t>Features: </a:t>
            </a:r>
            <a:r>
              <a:rPr lang="en-US" sz="1800" b="0" dirty="0" smtClean="0">
                <a:solidFill>
                  <a:srgbClr val="000000"/>
                </a:solidFill>
              </a:rPr>
              <a:t>shopping basket and customer details</a:t>
            </a:r>
            <a:endParaRPr lang="en-US" sz="1800" b="0" dirty="0">
              <a:solidFill>
                <a:srgbClr val="000000"/>
              </a:solidFill>
            </a:endParaRPr>
          </a:p>
          <a:p>
            <a:pPr lvl="0" defTabSz="914400">
              <a:spcBef>
                <a:spcPts val="0"/>
              </a:spcBef>
              <a:buClrTx/>
              <a:buSzTx/>
            </a:pPr>
            <a:r>
              <a:rPr lang="en-US" sz="1800" b="0" dirty="0">
                <a:solidFill>
                  <a:srgbClr val="000000"/>
                </a:solidFill>
              </a:rPr>
              <a:t>Class: </a:t>
            </a:r>
            <a:r>
              <a:rPr lang="en-US" sz="1800" b="0" dirty="0" smtClean="0">
                <a:solidFill>
                  <a:srgbClr val="000000"/>
                </a:solidFill>
              </a:rPr>
              <a:t>customer will buy product or not</a:t>
            </a:r>
            <a:endParaRPr lang="en-US" sz="1800" b="0" dirty="0">
              <a:solidFill>
                <a:srgbClr val="000000"/>
              </a:solidFill>
            </a:endParaRPr>
          </a:p>
          <a:p>
            <a:pPr lvl="0" defTabSz="914400">
              <a:spcBef>
                <a:spcPts val="0"/>
              </a:spcBef>
              <a:buClrTx/>
              <a:buSzTx/>
            </a:pPr>
            <a:endParaRPr lang="en-US" b="0" dirty="0" smtClean="0">
              <a:solidFill>
                <a:srgbClr val="000000"/>
              </a:solidFill>
            </a:endParaRPr>
          </a:p>
        </p:txBody>
      </p:sp>
      <p:pic>
        <p:nvPicPr>
          <p:cNvPr id="7" name="Picture 6"/>
          <p:cNvPicPr>
            <a:picLocks noChangeAspect="1"/>
          </p:cNvPicPr>
          <p:nvPr/>
        </p:nvPicPr>
        <p:blipFill>
          <a:blip r:embed="rId3"/>
          <a:stretch>
            <a:fillRect/>
          </a:stretch>
        </p:blipFill>
        <p:spPr>
          <a:xfrm>
            <a:off x="865941" y="888081"/>
            <a:ext cx="2362917" cy="459456"/>
          </a:xfrm>
          <a:prstGeom prst="rect">
            <a:avLst/>
          </a:prstGeom>
        </p:spPr>
      </p:pic>
      <p:pic>
        <p:nvPicPr>
          <p:cNvPr id="8" name="Picture 7"/>
          <p:cNvPicPr>
            <a:picLocks noChangeAspect="1"/>
          </p:cNvPicPr>
          <p:nvPr/>
        </p:nvPicPr>
        <p:blipFill>
          <a:blip r:embed="rId4"/>
          <a:stretch>
            <a:fillRect/>
          </a:stretch>
        </p:blipFill>
        <p:spPr>
          <a:xfrm>
            <a:off x="865941" y="2401953"/>
            <a:ext cx="1524000" cy="1143000"/>
          </a:xfrm>
          <a:prstGeom prst="rect">
            <a:avLst/>
          </a:prstGeom>
        </p:spPr>
      </p:pic>
      <p:pic>
        <p:nvPicPr>
          <p:cNvPr id="3" name="Picture 2"/>
          <p:cNvPicPr>
            <a:picLocks noChangeAspect="1"/>
          </p:cNvPicPr>
          <p:nvPr/>
        </p:nvPicPr>
        <p:blipFill>
          <a:blip r:embed="rId5"/>
          <a:stretch>
            <a:fillRect/>
          </a:stretch>
        </p:blipFill>
        <p:spPr>
          <a:xfrm>
            <a:off x="1052956" y="3987215"/>
            <a:ext cx="1524000" cy="1524000"/>
          </a:xfrm>
          <a:prstGeom prst="rect">
            <a:avLst/>
          </a:prstGeom>
        </p:spPr>
      </p:pic>
    </p:spTree>
    <p:extLst>
      <p:ext uri="{BB962C8B-B14F-4D97-AF65-F5344CB8AC3E}">
        <p14:creationId xmlns:p14="http://schemas.microsoft.com/office/powerpoint/2010/main" val="34597232"/>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53731" y="0"/>
            <a:ext cx="9451153" cy="6423460"/>
          </a:xfrm>
          <a:prstGeom prst="rect">
            <a:avLst/>
          </a:prstGeom>
        </p:spPr>
      </p:pic>
    </p:spTree>
    <p:extLst>
      <p:ext uri="{BB962C8B-B14F-4D97-AF65-F5344CB8AC3E}">
        <p14:creationId xmlns:p14="http://schemas.microsoft.com/office/powerpoint/2010/main" val="1698561322"/>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680223" y="1126273"/>
            <a:ext cx="10862659" cy="3820095"/>
          </a:xfrm>
        </p:spPr>
        <p:txBody>
          <a:bodyPr anchor="t"/>
          <a:lstStyle/>
          <a:p>
            <a:pPr marL="0" lvl="0" indent="0">
              <a:buNone/>
            </a:pPr>
            <a:r>
              <a:rPr lang="en-US" sz="4000" b="1" dirty="0" smtClean="0"/>
              <a:t>Unsupervised learning: clustering</a:t>
            </a:r>
          </a:p>
          <a:p>
            <a:pPr marL="0" lvl="0" indent="0">
              <a:buNone/>
            </a:pPr>
            <a:endParaRPr lang="en-US" sz="4000" b="1" dirty="0" smtClean="0"/>
          </a:p>
        </p:txBody>
      </p:sp>
      <p:sp>
        <p:nvSpPr>
          <p:cNvPr id="4" name="TextBox 3"/>
          <p:cNvSpPr txBox="1"/>
          <p:nvPr/>
        </p:nvSpPr>
        <p:spPr>
          <a:xfrm>
            <a:off x="976453" y="2697606"/>
            <a:ext cx="3499293" cy="86177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800" kern="0" dirty="0" smtClean="0">
                <a:ea typeface="Arial Unicode MS" pitchFamily="34" charset="-128"/>
                <a:cs typeface="Arial Unicode MS" pitchFamily="34" charset="-128"/>
              </a:rPr>
              <a:t>We only have x examples for training</a:t>
            </a:r>
          </a:p>
        </p:txBody>
      </p:sp>
      <p:cxnSp>
        <p:nvCxnSpPr>
          <p:cNvPr id="8" name="Straight Arrow Connector 7"/>
          <p:cNvCxnSpPr/>
          <p:nvPr/>
        </p:nvCxnSpPr>
        <p:spPr>
          <a:xfrm flipV="1">
            <a:off x="1346534" y="1792959"/>
            <a:ext cx="85725" cy="904648"/>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165556" y="3577393"/>
            <a:ext cx="1" cy="2662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165556" y="6240379"/>
            <a:ext cx="52056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392651" y="6240379"/>
            <a:ext cx="2991854" cy="43088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800" kern="0" dirty="0" smtClean="0">
                <a:ea typeface="Arial Unicode MS" pitchFamily="34" charset="-128"/>
                <a:cs typeface="Arial Unicode MS" pitchFamily="34" charset="-128"/>
              </a:rPr>
              <a:t>x1</a:t>
            </a:r>
            <a:endParaRPr lang="en-US" sz="2800" kern="0" baseline="30000" dirty="0" smtClean="0">
              <a:ea typeface="Arial Unicode MS" pitchFamily="34" charset="-128"/>
              <a:cs typeface="Arial Unicode MS" pitchFamily="34" charset="-128"/>
            </a:endParaRPr>
          </a:p>
        </p:txBody>
      </p:sp>
      <p:sp>
        <p:nvSpPr>
          <p:cNvPr id="16" name="TextBox 15"/>
          <p:cNvSpPr txBox="1"/>
          <p:nvPr/>
        </p:nvSpPr>
        <p:spPr>
          <a:xfrm>
            <a:off x="4694249" y="4066674"/>
            <a:ext cx="623708" cy="43088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800" kern="0" dirty="0" smtClean="0">
                <a:ea typeface="Arial Unicode MS" pitchFamily="34" charset="-128"/>
                <a:cs typeface="Arial Unicode MS" pitchFamily="34" charset="-128"/>
              </a:rPr>
              <a:t>x2</a:t>
            </a:r>
          </a:p>
        </p:txBody>
      </p:sp>
      <p:sp>
        <p:nvSpPr>
          <p:cNvPr id="7" name="Oval 6"/>
          <p:cNvSpPr/>
          <p:nvPr/>
        </p:nvSpPr>
        <p:spPr>
          <a:xfrm>
            <a:off x="6111552" y="4506707"/>
            <a:ext cx="176464" cy="165821"/>
          </a:xfrm>
          <a:prstGeom prst="ellipse">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230549" y="4365220"/>
            <a:ext cx="176464" cy="165821"/>
          </a:xfrm>
          <a:prstGeom prst="ellipse">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537156" y="4199206"/>
            <a:ext cx="176464" cy="165821"/>
          </a:xfrm>
          <a:prstGeom prst="ellipse">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924612" y="4672528"/>
            <a:ext cx="144379" cy="128337"/>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537156" y="4962014"/>
            <a:ext cx="144379" cy="128337"/>
          </a:xfrm>
          <a:prstGeom prst="ellipse">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025096" y="4078156"/>
            <a:ext cx="144379" cy="128337"/>
          </a:xfrm>
          <a:prstGeom prst="ellipse">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1104719" y="3918186"/>
            <a:ext cx="2656426" cy="147732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smtClean="0">
                <a:ea typeface="Arial Unicode MS" pitchFamily="34" charset="-128"/>
                <a:cs typeface="Arial Unicode MS" pitchFamily="34" charset="-128"/>
              </a:rPr>
              <a:t>Learning: find structure in the data without being told the answer</a:t>
            </a:r>
          </a:p>
        </p:txBody>
      </p:sp>
      <p:sp>
        <p:nvSpPr>
          <p:cNvPr id="28" name="Oval 27"/>
          <p:cNvSpPr/>
          <p:nvPr/>
        </p:nvSpPr>
        <p:spPr>
          <a:xfrm>
            <a:off x="7908755" y="5267530"/>
            <a:ext cx="176464" cy="165821"/>
          </a:xfrm>
          <a:prstGeom prst="ellipse">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634233" y="5111175"/>
            <a:ext cx="176464" cy="165821"/>
          </a:xfrm>
          <a:prstGeom prst="ellipse">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983577" y="5454396"/>
            <a:ext cx="176464" cy="165821"/>
          </a:xfrm>
          <a:prstGeom prst="ellipse">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940840" y="5707969"/>
            <a:ext cx="144379" cy="128337"/>
          </a:xfrm>
          <a:prstGeom prst="ellipse">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8313390" y="5177049"/>
            <a:ext cx="144379" cy="128337"/>
          </a:xfrm>
          <a:prstGeom prst="ellipse">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8457769" y="5507423"/>
            <a:ext cx="176464" cy="165821"/>
          </a:xfrm>
          <a:prstGeom prst="ellipse">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9472005" y="4276455"/>
            <a:ext cx="176464" cy="165821"/>
          </a:xfrm>
          <a:prstGeom prst="ellipse">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9455962" y="4672528"/>
            <a:ext cx="176464" cy="165821"/>
          </a:xfrm>
          <a:prstGeom prst="ellipse">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9210251" y="4471966"/>
            <a:ext cx="176464" cy="165821"/>
          </a:xfrm>
          <a:prstGeom prst="ellipse">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9648469" y="4597441"/>
            <a:ext cx="176464" cy="165821"/>
          </a:xfrm>
          <a:prstGeom prst="ellipse">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39326" y="3769895"/>
            <a:ext cx="1929061" cy="1737528"/>
          </a:xfrm>
          <a:prstGeom prst="ellips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7703366" y="4838348"/>
            <a:ext cx="1506886" cy="1236209"/>
          </a:xfrm>
          <a:prstGeom prst="ellips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9039723" y="4118996"/>
            <a:ext cx="921141" cy="947723"/>
          </a:xfrm>
          <a:prstGeom prst="ellips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8511112" y="2866523"/>
            <a:ext cx="2627642" cy="923330"/>
          </a:xfrm>
          <a:prstGeom prst="rect">
            <a:avLst/>
          </a:prstGeom>
        </p:spPr>
        <p:txBody>
          <a:bodyPr wrap="none">
            <a:spAutoFit/>
          </a:bodyPr>
          <a:lstStyle/>
          <a:p>
            <a:pPr lvl="0" algn="ctr" defTabSz="1088047">
              <a:spcBef>
                <a:spcPts val="400"/>
              </a:spcBef>
              <a:buClr>
                <a:srgbClr val="CCCCCC">
                  <a:lumMod val="25000"/>
                </a:srgbClr>
              </a:buClr>
              <a:buSzPct val="80000"/>
            </a:pPr>
            <a:r>
              <a:rPr lang="en-US" sz="5400" b="1" dirty="0">
                <a:solidFill>
                  <a:srgbClr val="CCCCCC">
                    <a:lumMod val="25000"/>
                  </a:srgbClr>
                </a:solidFill>
              </a:rPr>
              <a:t>y = h(x)</a:t>
            </a:r>
          </a:p>
        </p:txBody>
      </p:sp>
    </p:spTree>
    <p:extLst>
      <p:ext uri="{BB962C8B-B14F-4D97-AF65-F5344CB8AC3E}">
        <p14:creationId xmlns:p14="http://schemas.microsoft.com/office/powerpoint/2010/main" val="3288949428"/>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680223" y="1126273"/>
            <a:ext cx="10862659" cy="3820095"/>
          </a:xfrm>
        </p:spPr>
        <p:txBody>
          <a:bodyPr anchor="ctr"/>
          <a:lstStyle/>
          <a:p>
            <a:pPr marL="0" lvl="0" indent="0">
              <a:buNone/>
            </a:pPr>
            <a:r>
              <a:rPr lang="en-US" sz="4800" b="1" dirty="0" smtClean="0"/>
              <a:t>What is Machine learning?</a:t>
            </a:r>
            <a:endParaRPr lang="en-US" sz="4800" b="1" dirty="0"/>
          </a:p>
        </p:txBody>
      </p:sp>
    </p:spTree>
    <p:extLst>
      <p:ext uri="{BB962C8B-B14F-4D97-AF65-F5344CB8AC3E}">
        <p14:creationId xmlns:p14="http://schemas.microsoft.com/office/powerpoint/2010/main" val="4127041761"/>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bwMode="gray">
          <a:xfrm>
            <a:off x="3449053" y="618785"/>
            <a:ext cx="8093830" cy="4327584"/>
          </a:xfrm>
          <a:prstGeom prst="rect">
            <a:avLst/>
          </a:prstGeom>
        </p:spPr>
        <p:txBody>
          <a:bodyPr vert="horz" lIns="0" tIns="0" rIns="0" bIns="0" rtlCol="0" anchor="t">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0" defTabSz="914400">
              <a:spcBef>
                <a:spcPts val="0"/>
              </a:spcBef>
              <a:buClrTx/>
              <a:buSzTx/>
            </a:pPr>
            <a:r>
              <a:rPr lang="en-US" sz="2800" b="0" dirty="0" smtClean="0">
                <a:solidFill>
                  <a:srgbClr val="000000"/>
                </a:solidFill>
              </a:rPr>
              <a:t>C4C social buzz clustering: unsupervised clustering</a:t>
            </a:r>
          </a:p>
          <a:p>
            <a:pPr lvl="0" defTabSz="914400">
              <a:spcBef>
                <a:spcPts val="0"/>
              </a:spcBef>
              <a:buClrTx/>
              <a:buSzTx/>
            </a:pPr>
            <a:r>
              <a:rPr lang="en-US" b="0" dirty="0" smtClean="0">
                <a:solidFill>
                  <a:srgbClr val="000000"/>
                </a:solidFill>
              </a:rPr>
              <a:t>Features: documents from social media</a:t>
            </a:r>
          </a:p>
          <a:p>
            <a:pPr lvl="0" defTabSz="914400">
              <a:spcBef>
                <a:spcPts val="0"/>
              </a:spcBef>
              <a:buClrTx/>
              <a:buSzTx/>
            </a:pPr>
            <a:r>
              <a:rPr lang="en-US" b="0" dirty="0" smtClean="0">
                <a:solidFill>
                  <a:srgbClr val="000000"/>
                </a:solidFill>
              </a:rPr>
              <a:t>Output: document clusters</a:t>
            </a:r>
          </a:p>
        </p:txBody>
      </p:sp>
      <p:pic>
        <p:nvPicPr>
          <p:cNvPr id="2" name="Picture 1"/>
          <p:cNvPicPr>
            <a:picLocks noChangeAspect="1"/>
          </p:cNvPicPr>
          <p:nvPr/>
        </p:nvPicPr>
        <p:blipFill>
          <a:blip r:embed="rId3"/>
          <a:stretch>
            <a:fillRect/>
          </a:stretch>
        </p:blipFill>
        <p:spPr>
          <a:xfrm>
            <a:off x="766394" y="618785"/>
            <a:ext cx="2286000" cy="1819275"/>
          </a:xfrm>
          <a:prstGeom prst="rect">
            <a:avLst/>
          </a:prstGeom>
        </p:spPr>
      </p:pic>
    </p:spTree>
    <p:extLst>
      <p:ext uri="{BB962C8B-B14F-4D97-AF65-F5344CB8AC3E}">
        <p14:creationId xmlns:p14="http://schemas.microsoft.com/office/powerpoint/2010/main" val="687633957"/>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53731" y="0"/>
            <a:ext cx="9451153" cy="6423460"/>
          </a:xfrm>
          <a:prstGeom prst="rect">
            <a:avLst/>
          </a:prstGeom>
        </p:spPr>
      </p:pic>
      <p:pic>
        <p:nvPicPr>
          <p:cNvPr id="4" name="Picture 3"/>
          <p:cNvPicPr>
            <a:picLocks noChangeAspect="1"/>
          </p:cNvPicPr>
          <p:nvPr/>
        </p:nvPicPr>
        <p:blipFill>
          <a:blip r:embed="rId4"/>
          <a:stretch>
            <a:fillRect/>
          </a:stretch>
        </p:blipFill>
        <p:spPr>
          <a:xfrm>
            <a:off x="1553731" y="0"/>
            <a:ext cx="9294675" cy="6364450"/>
          </a:xfrm>
          <a:prstGeom prst="rect">
            <a:avLst/>
          </a:prstGeom>
        </p:spPr>
      </p:pic>
    </p:spTree>
    <p:extLst>
      <p:ext uri="{BB962C8B-B14F-4D97-AF65-F5344CB8AC3E}">
        <p14:creationId xmlns:p14="http://schemas.microsoft.com/office/powerpoint/2010/main" val="1332842762"/>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97516" y="0"/>
            <a:ext cx="9294675" cy="6364450"/>
          </a:xfrm>
          <a:prstGeom prst="rect">
            <a:avLst/>
          </a:prstGeom>
        </p:spPr>
      </p:pic>
      <p:cxnSp>
        <p:nvCxnSpPr>
          <p:cNvPr id="19" name="Straight Arrow Connector 18"/>
          <p:cNvCxnSpPr/>
          <p:nvPr/>
        </p:nvCxnSpPr>
        <p:spPr>
          <a:xfrm>
            <a:off x="1770232" y="6079958"/>
            <a:ext cx="3748252" cy="0"/>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854419" y="5711330"/>
            <a:ext cx="1610675" cy="74163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 Extraction</a:t>
            </a:r>
            <a:endParaRPr lang="en-US" dirty="0">
              <a:solidFill>
                <a:schemeClr val="tx1"/>
              </a:solidFill>
            </a:endParaRPr>
          </a:p>
        </p:txBody>
      </p:sp>
      <p:sp>
        <p:nvSpPr>
          <p:cNvPr id="21" name="Rectangle 20"/>
          <p:cNvSpPr/>
          <p:nvPr/>
        </p:nvSpPr>
        <p:spPr>
          <a:xfrm>
            <a:off x="3549280" y="5711331"/>
            <a:ext cx="1632319" cy="71213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Scaling</a:t>
            </a:r>
            <a:endParaRPr lang="en-US" dirty="0">
              <a:solidFill>
                <a:schemeClr val="tx1"/>
              </a:solidFill>
            </a:endParaRPr>
          </a:p>
        </p:txBody>
      </p:sp>
      <p:cxnSp>
        <p:nvCxnSpPr>
          <p:cNvPr id="22" name="Straight Arrow Connector 21"/>
          <p:cNvCxnSpPr/>
          <p:nvPr/>
        </p:nvCxnSpPr>
        <p:spPr>
          <a:xfrm flipV="1">
            <a:off x="6849979" y="6079957"/>
            <a:ext cx="949946" cy="1"/>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0155296" y="5709140"/>
            <a:ext cx="1610675" cy="74163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Application</a:t>
            </a:r>
            <a:endParaRPr lang="en-US" dirty="0">
              <a:solidFill>
                <a:schemeClr val="tx1"/>
              </a:solidFill>
            </a:endParaRPr>
          </a:p>
        </p:txBody>
      </p:sp>
      <p:sp>
        <p:nvSpPr>
          <p:cNvPr id="24" name="Rectangle 23"/>
          <p:cNvSpPr/>
          <p:nvPr/>
        </p:nvSpPr>
        <p:spPr>
          <a:xfrm>
            <a:off x="413475" y="5740834"/>
            <a:ext cx="1329905" cy="745674"/>
          </a:xfrm>
          <a:prstGeom prst="rect">
            <a:avLst/>
          </a:prstGeom>
          <a:solidFill>
            <a:schemeClr val="bg2">
              <a:lumMod val="90000"/>
            </a:schemeClr>
          </a:solid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Production Data</a:t>
            </a:r>
            <a:endParaRPr lang="en-US" dirty="0">
              <a:solidFill>
                <a:schemeClr val="tx1"/>
              </a:solidFill>
            </a:endParaRPr>
          </a:p>
        </p:txBody>
      </p:sp>
      <p:sp>
        <p:nvSpPr>
          <p:cNvPr id="25" name="Rectangle 24"/>
          <p:cNvSpPr/>
          <p:nvPr/>
        </p:nvSpPr>
        <p:spPr>
          <a:xfrm>
            <a:off x="7799925" y="5757606"/>
            <a:ext cx="1632319" cy="71213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Prediction</a:t>
            </a:r>
            <a:endParaRPr lang="en-US" dirty="0">
              <a:solidFill>
                <a:schemeClr val="tx1"/>
              </a:solidFill>
            </a:endParaRPr>
          </a:p>
        </p:txBody>
      </p:sp>
      <p:cxnSp>
        <p:nvCxnSpPr>
          <p:cNvPr id="26" name="Straight Arrow Connector 25"/>
          <p:cNvCxnSpPr>
            <a:endCxn id="23" idx="1"/>
          </p:cNvCxnSpPr>
          <p:nvPr/>
        </p:nvCxnSpPr>
        <p:spPr>
          <a:xfrm flipV="1">
            <a:off x="9414115" y="6079958"/>
            <a:ext cx="741181" cy="1"/>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583706"/>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bwMode="gray">
          <a:xfrm>
            <a:off x="1" y="1690347"/>
            <a:ext cx="11542882" cy="3256021"/>
          </a:xfrm>
          <a:prstGeom prst="rect">
            <a:avLst/>
          </a:prstGeom>
        </p:spPr>
        <p:txBody>
          <a:bodyPr vert="horz" lIns="0" tIns="0" rIns="0" bIns="0" rtlCol="0" anchor="b">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r"/>
            <a:r>
              <a:rPr lang="en-US" sz="5398" dirty="0" smtClean="0"/>
              <a:t>Recap</a:t>
            </a:r>
            <a:endParaRPr lang="en-US" sz="5398" dirty="0"/>
          </a:p>
          <a:p>
            <a:pPr algn="r"/>
            <a:r>
              <a:rPr lang="en-US" sz="3200" b="0" dirty="0" smtClean="0"/>
              <a:t>Machine learning: estimate a function from data</a:t>
            </a:r>
          </a:p>
          <a:p>
            <a:pPr algn="r"/>
            <a:r>
              <a:rPr lang="en-US" sz="3200" b="0" dirty="0" smtClean="0"/>
              <a:t>Training: optimize function parameters to data</a:t>
            </a:r>
          </a:p>
          <a:p>
            <a:pPr algn="r"/>
            <a:r>
              <a:rPr lang="en-US" sz="3200" b="0" dirty="0" smtClean="0"/>
              <a:t>Supervised: we have the correct answer during training</a:t>
            </a:r>
          </a:p>
          <a:p>
            <a:pPr algn="r"/>
            <a:r>
              <a:rPr lang="en-US" sz="3200" b="0" dirty="0" smtClean="0"/>
              <a:t>Common tasks: regression, classification, clustering</a:t>
            </a:r>
            <a:endParaRPr lang="en-US" sz="3200" b="0" dirty="0"/>
          </a:p>
        </p:txBody>
      </p:sp>
    </p:spTree>
    <p:extLst>
      <p:ext uri="{BB962C8B-B14F-4D97-AF65-F5344CB8AC3E}">
        <p14:creationId xmlns:p14="http://schemas.microsoft.com/office/powerpoint/2010/main" val="543055988"/>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bwMode="gray">
          <a:xfrm>
            <a:off x="1" y="1690347"/>
            <a:ext cx="11542882" cy="3256021"/>
          </a:xfrm>
          <a:prstGeom prst="rect">
            <a:avLst/>
          </a:prstGeom>
        </p:spPr>
        <p:txBody>
          <a:bodyPr vert="horz" lIns="0" tIns="0" rIns="0" bIns="0" rtlCol="0" anchor="b">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r"/>
            <a:r>
              <a:rPr lang="en-US" sz="5398" dirty="0" smtClean="0"/>
              <a:t>Where to go from here..</a:t>
            </a:r>
          </a:p>
          <a:p>
            <a:pPr algn="r"/>
            <a:endParaRPr lang="en-US" sz="5398" dirty="0"/>
          </a:p>
          <a:p>
            <a:pPr algn="r"/>
            <a:r>
              <a:rPr lang="en-US" sz="3200" dirty="0"/>
              <a:t>https://github.wdf.sap.corp/I073941/ml-bootcamp</a:t>
            </a:r>
          </a:p>
        </p:txBody>
      </p:sp>
    </p:spTree>
    <p:extLst>
      <p:ext uri="{BB962C8B-B14F-4D97-AF65-F5344CB8AC3E}">
        <p14:creationId xmlns:p14="http://schemas.microsoft.com/office/powerpoint/2010/main" val="4111017066"/>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990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317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680223" y="1126273"/>
            <a:ext cx="10862659" cy="3820095"/>
          </a:xfrm>
        </p:spPr>
        <p:txBody>
          <a:bodyPr anchor="t"/>
          <a:lstStyle/>
          <a:p>
            <a:pPr marL="0" lvl="0" indent="0">
              <a:buNone/>
            </a:pPr>
            <a:r>
              <a:rPr lang="en-US" sz="4000" b="1" dirty="0" smtClean="0"/>
              <a:t>Machine learning: class of methods that enable computers to learn a solution to a task without being explicitly programmed. </a:t>
            </a:r>
          </a:p>
          <a:p>
            <a:pPr marL="0" lvl="0" indent="0">
              <a:buNone/>
            </a:pPr>
            <a:endParaRPr lang="en-US" sz="4000" b="1" dirty="0"/>
          </a:p>
        </p:txBody>
      </p:sp>
    </p:spTree>
    <p:extLst>
      <p:ext uri="{BB962C8B-B14F-4D97-AF65-F5344CB8AC3E}">
        <p14:creationId xmlns:p14="http://schemas.microsoft.com/office/powerpoint/2010/main" val="3899298978"/>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680223" y="1126273"/>
            <a:ext cx="10862659" cy="3820095"/>
          </a:xfrm>
        </p:spPr>
        <p:txBody>
          <a:bodyPr anchor="t"/>
          <a:lstStyle/>
          <a:p>
            <a:pPr marL="0" lvl="0" indent="0">
              <a:buNone/>
            </a:pPr>
            <a:r>
              <a:rPr lang="en-US" sz="4000" b="1" dirty="0" smtClean="0"/>
              <a:t>Learn: approximate a function between some input x and output y from empirical data </a:t>
            </a:r>
          </a:p>
          <a:p>
            <a:pPr marL="0" lvl="0" indent="0">
              <a:buNone/>
            </a:pPr>
            <a:endParaRPr lang="en-US" sz="4000" b="1" dirty="0" smtClean="0"/>
          </a:p>
          <a:p>
            <a:pPr marL="0" lvl="0" indent="0" algn="ctr">
              <a:buNone/>
            </a:pPr>
            <a:r>
              <a:rPr lang="en-US" sz="5400" b="1" dirty="0" smtClean="0"/>
              <a:t>y = h(x)</a:t>
            </a:r>
            <a:endParaRPr lang="en-US" sz="5400" b="1" dirty="0"/>
          </a:p>
        </p:txBody>
      </p:sp>
      <p:sp>
        <p:nvSpPr>
          <p:cNvPr id="4" name="TextBox 3"/>
          <p:cNvSpPr txBox="1"/>
          <p:nvPr/>
        </p:nvSpPr>
        <p:spPr>
          <a:xfrm>
            <a:off x="4601970" y="5376639"/>
            <a:ext cx="1282390" cy="43088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800" kern="0" dirty="0" smtClean="0">
                <a:ea typeface="Arial Unicode MS" pitchFamily="34" charset="-128"/>
                <a:cs typeface="Arial Unicode MS" pitchFamily="34" charset="-128"/>
              </a:rPr>
              <a:t>output</a:t>
            </a:r>
          </a:p>
        </p:txBody>
      </p:sp>
      <p:cxnSp>
        <p:nvCxnSpPr>
          <p:cNvPr id="8" name="Straight Arrow Connector 7"/>
          <p:cNvCxnSpPr/>
          <p:nvPr/>
        </p:nvCxnSpPr>
        <p:spPr>
          <a:xfrm flipV="1">
            <a:off x="4972050" y="4471992"/>
            <a:ext cx="85725" cy="904648"/>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6986588" y="4529142"/>
            <a:ext cx="114300" cy="847498"/>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902245" y="5387027"/>
            <a:ext cx="1282390" cy="43088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800" kern="0" dirty="0" smtClean="0">
                <a:ea typeface="Arial Unicode MS" pitchFamily="34" charset="-128"/>
                <a:cs typeface="Arial Unicode MS" pitchFamily="34" charset="-128"/>
              </a:rPr>
              <a:t>input</a:t>
            </a:r>
          </a:p>
        </p:txBody>
      </p:sp>
      <p:cxnSp>
        <p:nvCxnSpPr>
          <p:cNvPr id="18" name="Straight Arrow Connector 17"/>
          <p:cNvCxnSpPr/>
          <p:nvPr/>
        </p:nvCxnSpPr>
        <p:spPr>
          <a:xfrm flipH="1">
            <a:off x="6441973" y="3036320"/>
            <a:ext cx="310944" cy="764888"/>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97445" y="2553339"/>
            <a:ext cx="1587190" cy="43088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800" kern="0" dirty="0" smtClean="0">
                <a:ea typeface="Arial Unicode MS" pitchFamily="34" charset="-128"/>
                <a:cs typeface="Arial Unicode MS" pitchFamily="34" charset="-128"/>
              </a:rPr>
              <a:t>predictor</a:t>
            </a:r>
          </a:p>
        </p:txBody>
      </p:sp>
    </p:spTree>
    <p:extLst>
      <p:ext uri="{BB962C8B-B14F-4D97-AF65-F5344CB8AC3E}">
        <p14:creationId xmlns:p14="http://schemas.microsoft.com/office/powerpoint/2010/main" val="1586280413"/>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680223" y="1126273"/>
            <a:ext cx="10862659" cy="3820095"/>
          </a:xfrm>
        </p:spPr>
        <p:txBody>
          <a:bodyPr anchor="t"/>
          <a:lstStyle/>
          <a:p>
            <a:pPr marL="0" lvl="0" indent="0">
              <a:buNone/>
            </a:pPr>
            <a:r>
              <a:rPr lang="en-US" sz="4000" b="1" dirty="0" smtClean="0"/>
              <a:t>Machine learning is a “general purpose” technology.</a:t>
            </a:r>
          </a:p>
          <a:p>
            <a:pPr marL="0" lvl="0" indent="0">
              <a:buNone/>
            </a:pPr>
            <a:endParaRPr lang="en-US" sz="4000" b="1" dirty="0" smtClean="0"/>
          </a:p>
          <a:p>
            <a:pPr marL="0" lvl="0" indent="0">
              <a:buNone/>
            </a:pPr>
            <a:r>
              <a:rPr lang="en-US" sz="4000" b="1" dirty="0" smtClean="0"/>
              <a:t>Same algorithms can be applied to very different use cases.</a:t>
            </a:r>
          </a:p>
          <a:p>
            <a:pPr marL="0" lvl="0" indent="0">
              <a:buNone/>
            </a:pPr>
            <a:endParaRPr lang="en-US" sz="4000" b="1" dirty="0" smtClean="0"/>
          </a:p>
        </p:txBody>
      </p:sp>
    </p:spTree>
    <p:extLst>
      <p:ext uri="{BB962C8B-B14F-4D97-AF65-F5344CB8AC3E}">
        <p14:creationId xmlns:p14="http://schemas.microsoft.com/office/powerpoint/2010/main" val="1255389599"/>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bwMode="gray">
          <a:xfrm>
            <a:off x="3449053" y="618785"/>
            <a:ext cx="8093830" cy="4327584"/>
          </a:xfrm>
          <a:prstGeom prst="rect">
            <a:avLst/>
          </a:prstGeom>
        </p:spPr>
        <p:txBody>
          <a:bodyPr vert="horz" lIns="0" tIns="0" rIns="0" bIns="0" rtlCol="0" anchor="t">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0" defTabSz="914400">
              <a:spcBef>
                <a:spcPts val="0"/>
              </a:spcBef>
              <a:buClrTx/>
              <a:buSzTx/>
            </a:pPr>
            <a:r>
              <a:rPr lang="en-US" sz="3200" b="0" dirty="0" smtClean="0">
                <a:solidFill>
                  <a:srgbClr val="000000"/>
                </a:solidFill>
              </a:rPr>
              <a:t>Input</a:t>
            </a:r>
            <a:r>
              <a:rPr lang="en-US" sz="3200" b="0" dirty="0">
                <a:solidFill>
                  <a:srgbClr val="000000"/>
                </a:solidFill>
              </a:rPr>
              <a:t>: your purchase history</a:t>
            </a:r>
          </a:p>
          <a:p>
            <a:pPr lvl="0" defTabSz="914400">
              <a:spcBef>
                <a:spcPts val="0"/>
              </a:spcBef>
              <a:buClrTx/>
              <a:buSzTx/>
            </a:pPr>
            <a:r>
              <a:rPr lang="en-US" sz="3200" b="0" dirty="0">
                <a:solidFill>
                  <a:srgbClr val="000000"/>
                </a:solidFill>
              </a:rPr>
              <a:t>Output: which article will you buy </a:t>
            </a:r>
            <a:r>
              <a:rPr lang="en-US" sz="3200" b="0" dirty="0" smtClean="0">
                <a:solidFill>
                  <a:srgbClr val="000000"/>
                </a:solidFill>
              </a:rPr>
              <a:t>next</a:t>
            </a:r>
          </a:p>
          <a:p>
            <a:pPr lvl="0" defTabSz="914400">
              <a:spcBef>
                <a:spcPts val="0"/>
              </a:spcBef>
              <a:buClrTx/>
              <a:buSzTx/>
            </a:pPr>
            <a:endParaRPr lang="en-US" sz="3200" b="0" dirty="0">
              <a:solidFill>
                <a:srgbClr val="000000"/>
              </a:solidFill>
            </a:endParaRPr>
          </a:p>
          <a:p>
            <a:pPr lvl="0" defTabSz="914400">
              <a:spcBef>
                <a:spcPts val="0"/>
              </a:spcBef>
              <a:buClrTx/>
              <a:buSzTx/>
            </a:pPr>
            <a:endParaRPr lang="en-US" sz="1100" b="0" dirty="0" smtClean="0">
              <a:solidFill>
                <a:srgbClr val="000000"/>
              </a:solidFill>
            </a:endParaRPr>
          </a:p>
          <a:p>
            <a:pPr lvl="0" defTabSz="914400">
              <a:spcBef>
                <a:spcPts val="0"/>
              </a:spcBef>
              <a:buClrTx/>
              <a:buSzTx/>
            </a:pPr>
            <a:r>
              <a:rPr lang="en-US" sz="3200" b="0" dirty="0">
                <a:solidFill>
                  <a:srgbClr val="000000"/>
                </a:solidFill>
              </a:rPr>
              <a:t>Input: your </a:t>
            </a:r>
            <a:r>
              <a:rPr lang="en-US" sz="3200" b="0" dirty="0" smtClean="0">
                <a:solidFill>
                  <a:srgbClr val="000000"/>
                </a:solidFill>
              </a:rPr>
              <a:t>query and search history</a:t>
            </a:r>
            <a:endParaRPr lang="en-US" sz="3200" b="0" dirty="0">
              <a:solidFill>
                <a:srgbClr val="000000"/>
              </a:solidFill>
            </a:endParaRPr>
          </a:p>
          <a:p>
            <a:pPr lvl="0" defTabSz="914400">
              <a:spcBef>
                <a:spcPts val="0"/>
              </a:spcBef>
              <a:buClrTx/>
              <a:buSzTx/>
            </a:pPr>
            <a:r>
              <a:rPr lang="en-US" sz="3200" b="0" dirty="0">
                <a:solidFill>
                  <a:srgbClr val="000000"/>
                </a:solidFill>
              </a:rPr>
              <a:t>Output: which </a:t>
            </a:r>
            <a:r>
              <a:rPr lang="en-US" sz="3200" b="0" dirty="0" smtClean="0">
                <a:solidFill>
                  <a:srgbClr val="000000"/>
                </a:solidFill>
              </a:rPr>
              <a:t>ads are relevant to you</a:t>
            </a:r>
          </a:p>
          <a:p>
            <a:pPr lvl="0" defTabSz="914400">
              <a:spcBef>
                <a:spcPts val="0"/>
              </a:spcBef>
              <a:buClrTx/>
              <a:buSzTx/>
            </a:pPr>
            <a:endParaRPr lang="en-US" sz="3200" b="0" dirty="0" smtClean="0">
              <a:solidFill>
                <a:srgbClr val="000000"/>
              </a:solidFill>
            </a:endParaRPr>
          </a:p>
          <a:p>
            <a:pPr lvl="0" defTabSz="914400">
              <a:spcBef>
                <a:spcPts val="0"/>
              </a:spcBef>
              <a:buClrTx/>
              <a:buSzTx/>
            </a:pPr>
            <a:endParaRPr lang="en-US" sz="1100" b="0" dirty="0">
              <a:solidFill>
                <a:srgbClr val="000000"/>
              </a:solidFill>
            </a:endParaRPr>
          </a:p>
          <a:p>
            <a:pPr lvl="0" defTabSz="914400">
              <a:spcBef>
                <a:spcPts val="0"/>
              </a:spcBef>
              <a:buClrTx/>
              <a:buSzTx/>
            </a:pPr>
            <a:r>
              <a:rPr lang="en-US" sz="3200" b="0" dirty="0">
                <a:solidFill>
                  <a:srgbClr val="000000"/>
                </a:solidFill>
              </a:rPr>
              <a:t>Input: your </a:t>
            </a:r>
            <a:r>
              <a:rPr lang="en-US" sz="3200" b="0" dirty="0" smtClean="0">
                <a:solidFill>
                  <a:srgbClr val="000000"/>
                </a:solidFill>
              </a:rPr>
              <a:t>CV and a job description</a:t>
            </a:r>
            <a:endParaRPr lang="en-US" sz="3200" b="0" dirty="0">
              <a:solidFill>
                <a:srgbClr val="000000"/>
              </a:solidFill>
            </a:endParaRPr>
          </a:p>
          <a:p>
            <a:pPr lvl="0" defTabSz="914400">
              <a:spcBef>
                <a:spcPts val="0"/>
              </a:spcBef>
              <a:buClrTx/>
              <a:buSzTx/>
            </a:pPr>
            <a:r>
              <a:rPr lang="en-US" sz="3200" b="0" dirty="0">
                <a:solidFill>
                  <a:srgbClr val="000000"/>
                </a:solidFill>
              </a:rPr>
              <a:t>Output: </a:t>
            </a:r>
            <a:r>
              <a:rPr lang="en-US" sz="3200" b="0" dirty="0" smtClean="0">
                <a:solidFill>
                  <a:srgbClr val="000000"/>
                </a:solidFill>
              </a:rPr>
              <a:t>is candidate a match for this job</a:t>
            </a:r>
          </a:p>
          <a:p>
            <a:pPr lvl="0" defTabSz="914400">
              <a:spcBef>
                <a:spcPts val="0"/>
              </a:spcBef>
              <a:buClrTx/>
              <a:buSzTx/>
            </a:pPr>
            <a:endParaRPr lang="en-US" sz="3200" b="0" dirty="0">
              <a:solidFill>
                <a:srgbClr val="000000"/>
              </a:solidFill>
            </a:endParaRPr>
          </a:p>
          <a:p>
            <a:pPr lvl="0" defTabSz="914400">
              <a:spcBef>
                <a:spcPts val="0"/>
              </a:spcBef>
              <a:buClrTx/>
              <a:buSzTx/>
            </a:pPr>
            <a:r>
              <a:rPr lang="en-US" sz="3200" b="0" dirty="0">
                <a:solidFill>
                  <a:srgbClr val="000000"/>
                </a:solidFill>
              </a:rPr>
              <a:t>Input: </a:t>
            </a:r>
            <a:r>
              <a:rPr lang="en-US" sz="3200" b="0" dirty="0" smtClean="0">
                <a:solidFill>
                  <a:srgbClr val="000000"/>
                </a:solidFill>
              </a:rPr>
              <a:t>a financial transaction</a:t>
            </a:r>
            <a:endParaRPr lang="en-US" sz="3200" b="0" dirty="0">
              <a:solidFill>
                <a:srgbClr val="000000"/>
              </a:solidFill>
            </a:endParaRPr>
          </a:p>
          <a:p>
            <a:pPr lvl="0" defTabSz="914400">
              <a:spcBef>
                <a:spcPts val="0"/>
              </a:spcBef>
              <a:buClrTx/>
              <a:buSzTx/>
            </a:pPr>
            <a:r>
              <a:rPr lang="en-US" sz="3200" b="0" dirty="0">
                <a:solidFill>
                  <a:srgbClr val="000000"/>
                </a:solidFill>
              </a:rPr>
              <a:t>Output: </a:t>
            </a:r>
            <a:r>
              <a:rPr lang="en-US" sz="3200" b="0" dirty="0" smtClean="0">
                <a:solidFill>
                  <a:srgbClr val="000000"/>
                </a:solidFill>
              </a:rPr>
              <a:t>is the transaction fraud</a:t>
            </a:r>
            <a:endParaRPr lang="en-US" sz="1100" b="0" dirty="0">
              <a:solidFill>
                <a:srgbClr val="000000"/>
              </a:solidFill>
            </a:endParaRPr>
          </a:p>
          <a:p>
            <a:pPr lvl="0" defTabSz="914400">
              <a:spcBef>
                <a:spcPts val="0"/>
              </a:spcBef>
              <a:buClrTx/>
              <a:buSzTx/>
            </a:pPr>
            <a:endParaRPr lang="en-US" sz="1100" b="0" dirty="0"/>
          </a:p>
        </p:txBody>
      </p:sp>
      <p:pic>
        <p:nvPicPr>
          <p:cNvPr id="4" name="Picture 3"/>
          <p:cNvPicPr>
            <a:picLocks noChangeAspect="1"/>
          </p:cNvPicPr>
          <p:nvPr/>
        </p:nvPicPr>
        <p:blipFill>
          <a:blip r:embed="rId3"/>
          <a:stretch>
            <a:fillRect/>
          </a:stretch>
        </p:blipFill>
        <p:spPr>
          <a:xfrm>
            <a:off x="1062037" y="618784"/>
            <a:ext cx="1322311" cy="1322311"/>
          </a:xfrm>
          <a:prstGeom prst="rect">
            <a:avLst/>
          </a:prstGeom>
        </p:spPr>
      </p:pic>
      <p:pic>
        <p:nvPicPr>
          <p:cNvPr id="6" name="Picture 5"/>
          <p:cNvPicPr>
            <a:picLocks noChangeAspect="1"/>
          </p:cNvPicPr>
          <p:nvPr/>
        </p:nvPicPr>
        <p:blipFill>
          <a:blip r:embed="rId4"/>
          <a:stretch>
            <a:fillRect/>
          </a:stretch>
        </p:blipFill>
        <p:spPr>
          <a:xfrm>
            <a:off x="294442" y="1982477"/>
            <a:ext cx="2857500" cy="1600200"/>
          </a:xfrm>
          <a:prstGeom prst="rect">
            <a:avLst/>
          </a:prstGeom>
        </p:spPr>
      </p:pic>
      <p:pic>
        <p:nvPicPr>
          <p:cNvPr id="7" name="Picture 6"/>
          <p:cNvPicPr>
            <a:picLocks noChangeAspect="1"/>
          </p:cNvPicPr>
          <p:nvPr/>
        </p:nvPicPr>
        <p:blipFill>
          <a:blip r:embed="rId5"/>
          <a:stretch>
            <a:fillRect/>
          </a:stretch>
        </p:blipFill>
        <p:spPr>
          <a:xfrm>
            <a:off x="865941" y="4080460"/>
            <a:ext cx="2362917" cy="459456"/>
          </a:xfrm>
          <a:prstGeom prst="rect">
            <a:avLst/>
          </a:prstGeom>
        </p:spPr>
      </p:pic>
      <p:pic>
        <p:nvPicPr>
          <p:cNvPr id="8" name="Picture 7"/>
          <p:cNvPicPr>
            <a:picLocks noChangeAspect="1"/>
          </p:cNvPicPr>
          <p:nvPr/>
        </p:nvPicPr>
        <p:blipFill>
          <a:blip r:embed="rId6"/>
          <a:stretch>
            <a:fillRect/>
          </a:stretch>
        </p:blipFill>
        <p:spPr>
          <a:xfrm>
            <a:off x="1285399" y="5215689"/>
            <a:ext cx="1524000" cy="1143000"/>
          </a:xfrm>
          <a:prstGeom prst="rect">
            <a:avLst/>
          </a:prstGeom>
        </p:spPr>
      </p:pic>
    </p:spTree>
    <p:extLst>
      <p:ext uri="{BB962C8B-B14F-4D97-AF65-F5344CB8AC3E}">
        <p14:creationId xmlns:p14="http://schemas.microsoft.com/office/powerpoint/2010/main" val="1146909946"/>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680223" y="1126273"/>
            <a:ext cx="10862659" cy="3820095"/>
          </a:xfrm>
        </p:spPr>
        <p:txBody>
          <a:bodyPr anchor="t"/>
          <a:lstStyle/>
          <a:p>
            <a:pPr marL="0" lvl="0" indent="0">
              <a:buNone/>
            </a:pPr>
            <a:r>
              <a:rPr lang="en-US" sz="5400" b="1" dirty="0" smtClean="0"/>
              <a:t>Machine learning and friends</a:t>
            </a:r>
            <a:endParaRPr lang="en-US" sz="5400" b="1" dirty="0"/>
          </a:p>
        </p:txBody>
      </p:sp>
      <p:sp>
        <p:nvSpPr>
          <p:cNvPr id="2" name="TextBox 1"/>
          <p:cNvSpPr txBox="1"/>
          <p:nvPr/>
        </p:nvSpPr>
        <p:spPr>
          <a:xfrm>
            <a:off x="4747548" y="4496919"/>
            <a:ext cx="2132336" cy="984885"/>
          </a:xfrm>
          <a:prstGeom prst="rect">
            <a:avLst/>
          </a:prstGeom>
          <a:noFill/>
          <a:ln>
            <a:solidFill>
              <a:schemeClr val="tx1"/>
            </a:solidFill>
          </a:ln>
        </p:spPr>
        <p:txBody>
          <a:bodyPr wrap="square" lIns="0" tIns="0" rIns="0" bIns="0" rtlCol="0" anchor="ctr">
            <a:spAutoFit/>
          </a:bodyPr>
          <a:lstStyle/>
          <a:p>
            <a:pPr algn="ctr" fontAlgn="base">
              <a:spcBef>
                <a:spcPts val="600"/>
              </a:spcBef>
              <a:spcAft>
                <a:spcPct val="0"/>
              </a:spcAft>
              <a:buClr>
                <a:srgbClr val="F0AB00"/>
              </a:buClr>
              <a:buSzPct val="80000"/>
            </a:pPr>
            <a:r>
              <a:rPr lang="en-US" sz="3200" b="1" kern="0" dirty="0" smtClean="0">
                <a:ea typeface="Arial Unicode MS" pitchFamily="34" charset="-128"/>
                <a:cs typeface="Arial Unicode MS" pitchFamily="34" charset="-128"/>
              </a:rPr>
              <a:t>Machine Learning</a:t>
            </a:r>
          </a:p>
        </p:txBody>
      </p:sp>
      <p:sp>
        <p:nvSpPr>
          <p:cNvPr id="10" name="TextBox 9"/>
          <p:cNvSpPr txBox="1"/>
          <p:nvPr/>
        </p:nvSpPr>
        <p:spPr>
          <a:xfrm>
            <a:off x="4754240" y="2145052"/>
            <a:ext cx="2132336" cy="914400"/>
          </a:xfrm>
          <a:prstGeom prst="rect">
            <a:avLst/>
          </a:prstGeom>
          <a:noFill/>
          <a:ln>
            <a:solidFill>
              <a:schemeClr val="tx1"/>
            </a:solidFill>
          </a:ln>
        </p:spPr>
        <p:txBody>
          <a:bodyPr wrap="square" lIns="0" tIns="0" rIns="0" bIns="0" rtlCol="0" anchor="ctr">
            <a:spAutoFit/>
          </a:bodyPr>
          <a:lstStyle/>
          <a:p>
            <a:pPr algn="ctr" fontAlgn="base">
              <a:spcBef>
                <a:spcPts val="600"/>
              </a:spcBef>
              <a:spcAft>
                <a:spcPct val="0"/>
              </a:spcAft>
              <a:buClr>
                <a:srgbClr val="F0AB00"/>
              </a:buClr>
              <a:buSzPct val="80000"/>
            </a:pPr>
            <a:r>
              <a:rPr lang="en-US" sz="3200" b="1" kern="0" dirty="0" smtClean="0">
                <a:ea typeface="Arial Unicode MS" pitchFamily="34" charset="-128"/>
                <a:cs typeface="Arial Unicode MS" pitchFamily="34" charset="-128"/>
              </a:rPr>
              <a:t>AI</a:t>
            </a:r>
          </a:p>
        </p:txBody>
      </p:sp>
      <p:sp>
        <p:nvSpPr>
          <p:cNvPr id="5" name="Rectangle 4"/>
          <p:cNvSpPr/>
          <p:nvPr/>
        </p:nvSpPr>
        <p:spPr>
          <a:xfrm rot="2600067">
            <a:off x="5680461" y="3090986"/>
            <a:ext cx="279894" cy="29270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H="1">
            <a:off x="5813716" y="3412261"/>
            <a:ext cx="6692" cy="10984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023792" y="2798654"/>
            <a:ext cx="2132336" cy="492443"/>
          </a:xfrm>
          <a:prstGeom prst="rect">
            <a:avLst/>
          </a:prstGeom>
          <a:noFill/>
          <a:ln>
            <a:solidFill>
              <a:schemeClr val="tx1"/>
            </a:solidFill>
          </a:ln>
        </p:spPr>
        <p:txBody>
          <a:bodyPr wrap="square" lIns="0" tIns="0" rIns="0" bIns="0" rtlCol="0" anchor="ctr">
            <a:spAutoFit/>
          </a:bodyPr>
          <a:lstStyle/>
          <a:p>
            <a:pPr algn="ctr" fontAlgn="base">
              <a:spcBef>
                <a:spcPts val="600"/>
              </a:spcBef>
              <a:spcAft>
                <a:spcPct val="0"/>
              </a:spcAft>
              <a:buClr>
                <a:srgbClr val="F0AB00"/>
              </a:buClr>
              <a:buSzPct val="80000"/>
            </a:pPr>
            <a:r>
              <a:rPr lang="en-US" sz="3200" b="1" kern="0" dirty="0" smtClean="0">
                <a:ea typeface="Arial Unicode MS" pitchFamily="34" charset="-128"/>
                <a:cs typeface="Arial Unicode MS" pitchFamily="34" charset="-128"/>
              </a:rPr>
              <a:t>Language</a:t>
            </a:r>
          </a:p>
        </p:txBody>
      </p:sp>
      <p:sp>
        <p:nvSpPr>
          <p:cNvPr id="23" name="TextBox 22"/>
          <p:cNvSpPr txBox="1"/>
          <p:nvPr/>
        </p:nvSpPr>
        <p:spPr>
          <a:xfrm>
            <a:off x="9023792" y="4053465"/>
            <a:ext cx="2132336" cy="492443"/>
          </a:xfrm>
          <a:prstGeom prst="rect">
            <a:avLst/>
          </a:prstGeom>
          <a:noFill/>
          <a:ln>
            <a:solidFill>
              <a:schemeClr val="tx1"/>
            </a:solidFill>
          </a:ln>
        </p:spPr>
        <p:txBody>
          <a:bodyPr wrap="square" lIns="0" tIns="0" rIns="0" bIns="0" rtlCol="0" anchor="ctr">
            <a:spAutoFit/>
          </a:bodyPr>
          <a:lstStyle/>
          <a:p>
            <a:pPr algn="ctr" fontAlgn="base">
              <a:spcBef>
                <a:spcPts val="600"/>
              </a:spcBef>
              <a:spcAft>
                <a:spcPct val="0"/>
              </a:spcAft>
              <a:buClr>
                <a:srgbClr val="F0AB00"/>
              </a:buClr>
              <a:buSzPct val="80000"/>
            </a:pPr>
            <a:r>
              <a:rPr lang="en-US" sz="3200" b="1" kern="0" dirty="0" smtClean="0">
                <a:ea typeface="Arial Unicode MS" pitchFamily="34" charset="-128"/>
                <a:cs typeface="Arial Unicode MS" pitchFamily="34" charset="-128"/>
              </a:rPr>
              <a:t>Vision</a:t>
            </a:r>
          </a:p>
        </p:txBody>
      </p:sp>
      <p:sp>
        <p:nvSpPr>
          <p:cNvPr id="24" name="TextBox 23"/>
          <p:cNvSpPr txBox="1"/>
          <p:nvPr/>
        </p:nvSpPr>
        <p:spPr>
          <a:xfrm>
            <a:off x="9023792" y="5418629"/>
            <a:ext cx="2132336" cy="492443"/>
          </a:xfrm>
          <a:prstGeom prst="rect">
            <a:avLst/>
          </a:prstGeom>
          <a:noFill/>
          <a:ln>
            <a:solidFill>
              <a:schemeClr val="tx1"/>
            </a:solidFill>
          </a:ln>
        </p:spPr>
        <p:txBody>
          <a:bodyPr wrap="square" lIns="0" tIns="0" rIns="0" bIns="0" rtlCol="0" anchor="ctr">
            <a:spAutoFit/>
          </a:bodyPr>
          <a:lstStyle/>
          <a:p>
            <a:pPr algn="ctr" fontAlgn="base">
              <a:spcBef>
                <a:spcPts val="600"/>
              </a:spcBef>
              <a:spcAft>
                <a:spcPct val="0"/>
              </a:spcAft>
              <a:buClr>
                <a:srgbClr val="F0AB00"/>
              </a:buClr>
              <a:buSzPct val="80000"/>
            </a:pPr>
            <a:r>
              <a:rPr lang="en-US" sz="3200" b="1" kern="0" dirty="0" smtClean="0">
                <a:ea typeface="Arial Unicode MS" pitchFamily="34" charset="-128"/>
                <a:cs typeface="Arial Unicode MS" pitchFamily="34" charset="-128"/>
              </a:rPr>
              <a:t>Robotic</a:t>
            </a:r>
          </a:p>
        </p:txBody>
      </p:sp>
      <p:cxnSp>
        <p:nvCxnSpPr>
          <p:cNvPr id="29" name="Elbow Connector 28"/>
          <p:cNvCxnSpPr/>
          <p:nvPr/>
        </p:nvCxnSpPr>
        <p:spPr>
          <a:xfrm flipV="1">
            <a:off x="6886576" y="3097927"/>
            <a:ext cx="2137216" cy="1795389"/>
          </a:xfrm>
          <a:prstGeom prst="bentConnector3">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endCxn id="23" idx="1"/>
          </p:cNvCxnSpPr>
          <p:nvPr/>
        </p:nvCxnSpPr>
        <p:spPr>
          <a:xfrm flipV="1">
            <a:off x="6896096" y="4299687"/>
            <a:ext cx="2127696" cy="603153"/>
          </a:xfrm>
          <a:prstGeom prst="bentConnector3">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Elbow Connector 31"/>
          <p:cNvCxnSpPr>
            <a:endCxn id="24" idx="1"/>
          </p:cNvCxnSpPr>
          <p:nvPr/>
        </p:nvCxnSpPr>
        <p:spPr>
          <a:xfrm>
            <a:off x="6919904" y="4898072"/>
            <a:ext cx="2103888" cy="766779"/>
          </a:xfrm>
          <a:prstGeom prst="bentConnector3">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9666767" y="4211781"/>
            <a:ext cx="846386" cy="1015663"/>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6600" kern="0" dirty="0" smtClean="0">
                <a:ea typeface="Arial Unicode MS" pitchFamily="34" charset="-128"/>
                <a:cs typeface="Arial Unicode MS" pitchFamily="34" charset="-128"/>
              </a:rPr>
              <a:t>…</a:t>
            </a:r>
            <a:endParaRPr lang="en-US" sz="1800" kern="0" dirty="0" smtClean="0">
              <a:ea typeface="Arial Unicode MS" pitchFamily="34" charset="-128"/>
              <a:cs typeface="Arial Unicode MS" pitchFamily="34" charset="-128"/>
            </a:endParaRPr>
          </a:p>
        </p:txBody>
      </p:sp>
      <p:sp>
        <p:nvSpPr>
          <p:cNvPr id="35" name="TextBox 34"/>
          <p:cNvSpPr txBox="1"/>
          <p:nvPr/>
        </p:nvSpPr>
        <p:spPr>
          <a:xfrm>
            <a:off x="6983064" y="4481473"/>
            <a:ext cx="920124" cy="369332"/>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400" kern="0" dirty="0">
                <a:ea typeface="Arial Unicode MS" pitchFamily="34" charset="-128"/>
                <a:cs typeface="Arial Unicode MS" pitchFamily="34" charset="-128"/>
              </a:rPr>
              <a:t>◄ uses</a:t>
            </a:r>
            <a:endParaRPr lang="en-US" sz="700" kern="0" dirty="0" smtClean="0">
              <a:ea typeface="Arial Unicode MS" pitchFamily="34" charset="-128"/>
              <a:cs typeface="Arial Unicode MS" pitchFamily="34" charset="-128"/>
            </a:endParaRPr>
          </a:p>
        </p:txBody>
      </p:sp>
      <p:sp>
        <p:nvSpPr>
          <p:cNvPr id="37" name="TextBox 36"/>
          <p:cNvSpPr txBox="1"/>
          <p:nvPr/>
        </p:nvSpPr>
        <p:spPr>
          <a:xfrm>
            <a:off x="680223" y="3807243"/>
            <a:ext cx="2132336" cy="492443"/>
          </a:xfrm>
          <a:prstGeom prst="rect">
            <a:avLst/>
          </a:prstGeom>
          <a:noFill/>
          <a:ln>
            <a:solidFill>
              <a:schemeClr val="tx1"/>
            </a:solidFill>
          </a:ln>
        </p:spPr>
        <p:txBody>
          <a:bodyPr wrap="square" lIns="0" tIns="0" rIns="0" bIns="0" rtlCol="0" anchor="ctr">
            <a:spAutoFit/>
          </a:bodyPr>
          <a:lstStyle/>
          <a:p>
            <a:pPr algn="ctr" fontAlgn="base">
              <a:spcBef>
                <a:spcPts val="600"/>
              </a:spcBef>
              <a:spcAft>
                <a:spcPct val="0"/>
              </a:spcAft>
              <a:buClr>
                <a:srgbClr val="F0AB00"/>
              </a:buClr>
              <a:buSzPct val="80000"/>
            </a:pPr>
            <a:r>
              <a:rPr lang="en-US" sz="3200" b="1" kern="0" dirty="0" smtClean="0">
                <a:ea typeface="Arial Unicode MS" pitchFamily="34" charset="-128"/>
                <a:cs typeface="Arial Unicode MS" pitchFamily="34" charset="-128"/>
              </a:rPr>
              <a:t>Statistic</a:t>
            </a:r>
          </a:p>
        </p:txBody>
      </p:sp>
      <p:sp>
        <p:nvSpPr>
          <p:cNvPr id="38" name="TextBox 37"/>
          <p:cNvSpPr txBox="1"/>
          <p:nvPr/>
        </p:nvSpPr>
        <p:spPr>
          <a:xfrm>
            <a:off x="247989" y="5281461"/>
            <a:ext cx="2564570" cy="492443"/>
          </a:xfrm>
          <a:prstGeom prst="rect">
            <a:avLst/>
          </a:prstGeom>
          <a:noFill/>
          <a:ln>
            <a:solidFill>
              <a:schemeClr val="tx1"/>
            </a:solidFill>
          </a:ln>
        </p:spPr>
        <p:txBody>
          <a:bodyPr wrap="square" lIns="0" tIns="0" rIns="0" bIns="0" rtlCol="0" anchor="ctr">
            <a:spAutoFit/>
          </a:bodyPr>
          <a:lstStyle/>
          <a:p>
            <a:pPr algn="ctr" fontAlgn="base">
              <a:spcBef>
                <a:spcPts val="600"/>
              </a:spcBef>
              <a:spcAft>
                <a:spcPct val="0"/>
              </a:spcAft>
              <a:buClr>
                <a:srgbClr val="F0AB00"/>
              </a:buClr>
              <a:buSzPct val="80000"/>
            </a:pPr>
            <a:r>
              <a:rPr lang="en-US" sz="3200" b="1" kern="0" dirty="0" smtClean="0">
                <a:ea typeface="Arial Unicode MS" pitchFamily="34" charset="-128"/>
                <a:cs typeface="Arial Unicode MS" pitchFamily="34" charset="-128"/>
              </a:rPr>
              <a:t>Optimization</a:t>
            </a:r>
          </a:p>
        </p:txBody>
      </p:sp>
      <p:cxnSp>
        <p:nvCxnSpPr>
          <p:cNvPr id="40" name="Elbow Connector 39"/>
          <p:cNvCxnSpPr>
            <a:stCxn id="37" idx="3"/>
          </p:cNvCxnSpPr>
          <p:nvPr/>
        </p:nvCxnSpPr>
        <p:spPr>
          <a:xfrm>
            <a:off x="2812559" y="4053465"/>
            <a:ext cx="163442" cy="981775"/>
          </a:xfrm>
          <a:prstGeom prst="bentConnector2">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2" idx="1"/>
            <a:endCxn id="38" idx="3"/>
          </p:cNvCxnSpPr>
          <p:nvPr/>
        </p:nvCxnSpPr>
        <p:spPr>
          <a:xfrm rot="10800000" flipV="1">
            <a:off x="2812560" y="4989361"/>
            <a:ext cx="1934989" cy="538321"/>
          </a:xfrm>
          <a:prstGeom prst="bentConnector3">
            <a:avLst>
              <a:gd name="adj1" fmla="val 92087"/>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178228" y="4558474"/>
            <a:ext cx="1503617" cy="369332"/>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400" kern="0" dirty="0">
                <a:ea typeface="Arial Unicode MS" pitchFamily="34" charset="-128"/>
                <a:cs typeface="Arial Unicode MS" pitchFamily="34" charset="-128"/>
              </a:rPr>
              <a:t>◄ </a:t>
            </a:r>
            <a:r>
              <a:rPr lang="en-US" sz="2400" kern="0" dirty="0" smtClean="0">
                <a:ea typeface="Arial Unicode MS" pitchFamily="34" charset="-128"/>
                <a:cs typeface="Arial Unicode MS" pitchFamily="34" charset="-128"/>
              </a:rPr>
              <a:t>builds on</a:t>
            </a:r>
            <a:endParaRPr lang="en-US" sz="700"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769831803"/>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bwMode="gray">
          <a:xfrm>
            <a:off x="1" y="1690347"/>
            <a:ext cx="11542882" cy="3256021"/>
          </a:xfrm>
          <a:prstGeom prst="rect">
            <a:avLst/>
          </a:prstGeom>
        </p:spPr>
        <p:txBody>
          <a:bodyPr vert="horz" lIns="0" tIns="0" rIns="0" bIns="0" rtlCol="0" anchor="b">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r"/>
            <a:r>
              <a:rPr lang="en-US" sz="5398" dirty="0" smtClean="0"/>
              <a:t>It is not new..</a:t>
            </a:r>
            <a:endParaRPr lang="en-US" sz="1999" dirty="0"/>
          </a:p>
        </p:txBody>
      </p:sp>
      <p:pic>
        <p:nvPicPr>
          <p:cNvPr id="2" name="Picture 1"/>
          <p:cNvPicPr>
            <a:picLocks noChangeAspect="1"/>
          </p:cNvPicPr>
          <p:nvPr/>
        </p:nvPicPr>
        <p:blipFill>
          <a:blip r:embed="rId3"/>
          <a:stretch>
            <a:fillRect/>
          </a:stretch>
        </p:blipFill>
        <p:spPr>
          <a:xfrm>
            <a:off x="566736" y="681037"/>
            <a:ext cx="4668491" cy="5176838"/>
          </a:xfrm>
          <a:prstGeom prst="rect">
            <a:avLst/>
          </a:prstGeom>
        </p:spPr>
      </p:pic>
    </p:spTree>
    <p:extLst>
      <p:ext uri="{BB962C8B-B14F-4D97-AF65-F5344CB8AC3E}">
        <p14:creationId xmlns:p14="http://schemas.microsoft.com/office/powerpoint/2010/main" val="3947387189"/>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bwMode="gray">
          <a:xfrm>
            <a:off x="1" y="1690347"/>
            <a:ext cx="11542882" cy="3256021"/>
          </a:xfrm>
          <a:prstGeom prst="rect">
            <a:avLst/>
          </a:prstGeom>
        </p:spPr>
        <p:txBody>
          <a:bodyPr vert="horz" lIns="0" tIns="0" rIns="0" bIns="0" rtlCol="0" anchor="b">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r"/>
            <a:r>
              <a:rPr lang="en-US" sz="5398" dirty="0" smtClean="0"/>
              <a:t>.. </a:t>
            </a:r>
            <a:r>
              <a:rPr lang="en-US" sz="5398" dirty="0"/>
              <a:t>b</a:t>
            </a:r>
            <a:r>
              <a:rPr lang="en-US" sz="5398" dirty="0" smtClean="0"/>
              <a:t>ut now it </a:t>
            </a:r>
          </a:p>
          <a:p>
            <a:pPr algn="r"/>
            <a:r>
              <a:rPr lang="en-US" sz="5398" dirty="0" smtClean="0"/>
              <a:t>actually works</a:t>
            </a:r>
            <a:endParaRPr lang="en-US" sz="1999" dirty="0"/>
          </a:p>
        </p:txBody>
      </p:sp>
      <p:pic>
        <p:nvPicPr>
          <p:cNvPr id="3" name="Picture 2"/>
          <p:cNvPicPr>
            <a:picLocks noChangeAspect="1"/>
          </p:cNvPicPr>
          <p:nvPr/>
        </p:nvPicPr>
        <p:blipFill>
          <a:blip r:embed="rId3"/>
          <a:stretch>
            <a:fillRect/>
          </a:stretch>
        </p:blipFill>
        <p:spPr>
          <a:xfrm>
            <a:off x="875449" y="654623"/>
            <a:ext cx="4578293" cy="5327468"/>
          </a:xfrm>
          <a:prstGeom prst="rect">
            <a:avLst/>
          </a:prstGeom>
        </p:spPr>
      </p:pic>
      <p:sp>
        <p:nvSpPr>
          <p:cNvPr id="4" name="Rectangle 3"/>
          <p:cNvSpPr/>
          <p:nvPr/>
        </p:nvSpPr>
        <p:spPr>
          <a:xfrm>
            <a:off x="928085" y="5982091"/>
            <a:ext cx="2236510" cy="369332"/>
          </a:xfrm>
          <a:prstGeom prst="rect">
            <a:avLst/>
          </a:prstGeom>
        </p:spPr>
        <p:txBody>
          <a:bodyPr wrap="none">
            <a:spAutoFit/>
          </a:bodyPr>
          <a:lstStyle/>
          <a:p>
            <a:r>
              <a:rPr lang="en-US" dirty="0">
                <a:solidFill>
                  <a:srgbClr val="7D7D7D"/>
                </a:solidFill>
                <a:latin typeface="arial" panose="020B0604020202020204" pitchFamily="34" charset="0"/>
                <a:hlinkClick r:id="rId4"/>
              </a:rPr>
              <a:t>blogs.microsoft.com</a:t>
            </a:r>
            <a:endParaRPr lang="en-US" dirty="0"/>
          </a:p>
        </p:txBody>
      </p:sp>
    </p:spTree>
    <p:extLst>
      <p:ext uri="{BB962C8B-B14F-4D97-AF65-F5344CB8AC3E}">
        <p14:creationId xmlns:p14="http://schemas.microsoft.com/office/powerpoint/2010/main" val="1428839782"/>
      </p:ext>
    </p:extLst>
  </p:cSld>
  <p:clrMapOvr>
    <a:masterClrMapping/>
  </p:clrMapOvr>
  <p:transition spd="med"/>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CN_2015">
  <a:themeElements>
    <a:clrScheme name="ICN">
      <a:dk1>
        <a:srgbClr val="000000"/>
      </a:dk1>
      <a:lt1>
        <a:srgbClr val="FFFFFF"/>
      </a:lt1>
      <a:dk2>
        <a:srgbClr val="0076CB"/>
      </a:dk2>
      <a:lt2>
        <a:srgbClr val="CCCCCC"/>
      </a:lt2>
      <a:accent1>
        <a:srgbClr val="333333"/>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IC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gray"/>
      <a:bodyPr vert="horz" lIns="0" tIns="0" rIns="0" bIns="0" rtlCol="0">
        <a:noAutofit/>
      </a:bodyPr>
      <a:lstStyle>
        <a:defPPr marL="0" marR="0" indent="0" algn="l" defTabSz="1088776" rtl="0" eaLnBrk="1" fontAlgn="auto" latinLnBrk="0" hangingPunct="1">
          <a:lnSpc>
            <a:spcPct val="100000"/>
          </a:lnSpc>
          <a:spcBef>
            <a:spcPts val="0"/>
          </a:spcBef>
          <a:spcAft>
            <a:spcPts val="0"/>
          </a:spcAft>
          <a:buClrTx/>
          <a:buSzTx/>
          <a:buFontTx/>
          <a:buNone/>
          <a:tabLst/>
          <a:defRPr kumimoji="0" sz="4001" b="1" i="0" u="none" strike="noStrike" kern="1200" cap="none" spc="0" normalizeH="0" baseline="0" noProof="0" dirty="0" smtClean="0">
            <a:ln>
              <a:noFill/>
            </a:ln>
            <a:solidFill>
              <a:srgbClr val="FFFFFF"/>
            </a:solidFill>
            <a:effectLst/>
            <a:uLnTx/>
            <a:uFillTx/>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49816226-0025-4852-84DC-0BD401ADE8DC}" vid="{C0C7B429-C753-4F91-ABF6-4FAE3C3D52EE}"/>
    </a:ext>
  </a:extLst>
</a:theme>
</file>

<file path=ppt/theme/theme2.xml><?xml version="1.0" encoding="utf-8"?>
<a:theme xmlns:a="http://schemas.openxmlformats.org/drawingml/2006/main" name="ICN_2015_16x9">
  <a:themeElements>
    <a:clrScheme name="Custom 1">
      <a:dk1>
        <a:srgbClr val="000000"/>
      </a:dk1>
      <a:lt1>
        <a:srgbClr val="FFFFFF"/>
      </a:lt1>
      <a:dk2>
        <a:srgbClr val="0076CB"/>
      </a:dk2>
      <a:lt2>
        <a:srgbClr val="CCCCCC"/>
      </a:lt2>
      <a:accent1>
        <a:srgbClr val="333333"/>
      </a:accent1>
      <a:accent2>
        <a:srgbClr val="666666"/>
      </a:accent2>
      <a:accent3>
        <a:srgbClr val="0076CB"/>
      </a:accent3>
      <a:accent4>
        <a:srgbClr val="4FB81C"/>
      </a:accent4>
      <a:accent5>
        <a:srgbClr val="E35500"/>
      </a:accent5>
      <a:accent6>
        <a:srgbClr val="760A85"/>
      </a:accent6>
      <a:hlink>
        <a:srgbClr val="666666"/>
      </a:hlink>
      <a:folHlink>
        <a:srgbClr val="666666"/>
      </a:folHlink>
    </a:clrScheme>
    <a:fontScheme name="ICN">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5446F">
            <a:alpha val="50000"/>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ICN_2015_Template.pptx" id="{7539AAD7-DCF8-4D9E-87C9-D9BA042DDAD8}" vid="{3CD2FD0C-9537-4F14-85D6-F9188E966F6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CN">
    <a:dk1>
      <a:srgbClr val="000000"/>
    </a:dk1>
    <a:lt1>
      <a:srgbClr val="FFFFFF"/>
    </a:lt1>
    <a:dk2>
      <a:srgbClr val="0076CB"/>
    </a:dk2>
    <a:lt2>
      <a:srgbClr val="CCCCCC"/>
    </a:lt2>
    <a:accent1>
      <a:srgbClr val="333333"/>
    </a:accent1>
    <a:accent2>
      <a:srgbClr val="666666"/>
    </a:accent2>
    <a:accent3>
      <a:srgbClr val="0076CB"/>
    </a:accent3>
    <a:accent4>
      <a:srgbClr val="4FB81C"/>
    </a:accent4>
    <a:accent5>
      <a:srgbClr val="E35500"/>
    </a:accent5>
    <a:accent6>
      <a:srgbClr val="760A85"/>
    </a:accent6>
    <a:hlink>
      <a:srgbClr val="666666"/>
    </a:hlink>
    <a:folHlink>
      <a:srgbClr val="CCCCC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CA236EA07003E40A74B520BDC73E918" ma:contentTypeVersion="0" ma:contentTypeDescription="Create a new document." ma:contentTypeScope="" ma:versionID="87e096173b5217d8850943eff7fa71aa">
  <xsd:schema xmlns:xsd="http://www.w3.org/2001/XMLSchema" xmlns:xs="http://www.w3.org/2001/XMLSchema" xmlns:p="http://schemas.microsoft.com/office/2006/metadata/properties" targetNamespace="http://schemas.microsoft.com/office/2006/metadata/properties" ma:root="true" ma:fieldsID="1278382f521f39a13e7d18692a1d0e0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F0656A-3573-4DBA-88DA-12E91775005F}">
  <ds:schemaRefs>
    <ds:schemaRef ds:uri="http://purl.org/dc/elements/1.1/"/>
    <ds:schemaRef ds:uri="http://www.w3.org/XML/1998/namespace"/>
    <ds:schemaRef ds:uri="http://schemas.microsoft.com/office/2006/documentManagement/types"/>
    <ds:schemaRef ds:uri="http://purl.org/dc/terms/"/>
    <ds:schemaRef ds:uri="http://schemas.openxmlformats.org/package/2006/metadata/core-properties"/>
    <ds:schemaRef ds:uri="http://schemas.microsoft.com/office/2006/metadata/properti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019DC233-ED97-473D-8DEB-7FFBD1E948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8607796E-88FC-4B88-A0F1-C1F1DF3C15E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ICN_2015_Template</Template>
  <TotalTime>7982</TotalTime>
  <Words>498</Words>
  <Application>Microsoft Office PowerPoint</Application>
  <PresentationFormat>Widescreen</PresentationFormat>
  <Paragraphs>132</Paragraphs>
  <Slides>26</Slides>
  <Notes>24</Notes>
  <HiddenSlides>2</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26</vt:i4>
      </vt:variant>
    </vt:vector>
  </HeadingPairs>
  <TitlesOfParts>
    <vt:vector size="37" baseType="lpstr">
      <vt:lpstr>Arial Unicode MS</vt:lpstr>
      <vt:lpstr>MS PGothic</vt:lpstr>
      <vt:lpstr>Arial</vt:lpstr>
      <vt:lpstr>Arial</vt:lpstr>
      <vt:lpstr>BentonSans Medium</vt:lpstr>
      <vt:lpstr>Calibri</vt:lpstr>
      <vt:lpstr>Courier New</vt:lpstr>
      <vt:lpstr>Wingdings</vt:lpstr>
      <vt:lpstr>ICN_2015</vt:lpstr>
      <vt:lpstr>ICN_2015_16x9</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Mojadadr Khalkhali, Honey</dc:creator>
  <cp:lastModifiedBy>Dahlmeier, Daniel</cp:lastModifiedBy>
  <cp:revision>1124</cp:revision>
  <cp:lastPrinted>2015-10-14T11:07:58Z</cp:lastPrinted>
  <dcterms:created xsi:type="dcterms:W3CDTF">2015-09-16T07:37:22Z</dcterms:created>
  <dcterms:modified xsi:type="dcterms:W3CDTF">2016-01-12T06:02:37Z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0x010100BCA236EA07003E40A74B520BDC73E918</vt:lpwstr>
  </property>
  <property fmtid="{D5CDD505-2E9C-101B-9397-08002B2CF9AE}" pid="3" name="IsMyDocuments">
    <vt:bool>true</vt:bool>
  </property>
  <property fmtid="{D5CDD505-2E9C-101B-9397-08002B2CF9AE}" pid="4" name="_AdHocReviewCycleID">
    <vt:i4>-1079759656</vt:i4>
  </property>
  <property fmtid="{D5CDD505-2E9C-101B-9397-08002B2CF9AE}" pid="5" name="_NewReviewCycle">
    <vt:lpwstr/>
  </property>
  <property fmtid="{D5CDD505-2E9C-101B-9397-08002B2CF9AE}" pid="6" name="_EmailSubject">
    <vt:lpwstr>[Feedback required]: ICN Customer Facing Slide Deck</vt:lpwstr>
  </property>
  <property fmtid="{D5CDD505-2E9C-101B-9397-08002B2CF9AE}" pid="7" name="_AuthorEmail">
    <vt:lpwstr>nikolai.kulesza@sap.com</vt:lpwstr>
  </property>
  <property fmtid="{D5CDD505-2E9C-101B-9397-08002B2CF9AE}" pid="8" name="_AuthorEmailDisplayName">
    <vt:lpwstr>Kulesza, Nikolai</vt:lpwstr>
  </property>
</Properties>
</file>